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7" r:id="rId4"/>
  </p:sldMasterIdLst>
  <p:notesMasterIdLst>
    <p:notesMasterId r:id="rId28"/>
  </p:notesMasterIdLst>
  <p:handoutMasterIdLst>
    <p:handoutMasterId r:id="rId29"/>
  </p:handoutMasterIdLst>
  <p:sldIdLst>
    <p:sldId id="268" r:id="rId5"/>
    <p:sldId id="290"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9" r:id="rId26"/>
    <p:sldId id="288" r:id="rId27"/>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80"/>
  </p:normalViewPr>
  <p:slideViewPr>
    <p:cSldViewPr snapToGrid="0" snapToObjects="1">
      <p:cViewPr varScale="1">
        <p:scale>
          <a:sx n="63" d="100"/>
          <a:sy n="63" d="100"/>
        </p:scale>
        <p:origin x="732" y="60"/>
      </p:cViewPr>
      <p:guideLst/>
    </p:cSldViewPr>
  </p:slideViewPr>
  <p:notesTextViewPr>
    <p:cViewPr>
      <p:scale>
        <a:sx n="1" d="1"/>
        <a:sy n="1" d="1"/>
      </p:scale>
      <p:origin x="0" y="0"/>
    </p:cViewPr>
  </p:notesTextViewPr>
  <p:notesViewPr>
    <p:cSldViewPr snapToGrid="0" snapToObjects="1">
      <p:cViewPr varScale="1">
        <p:scale>
          <a:sx n="86" d="100"/>
          <a:sy n="86"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27E7D38-EF0A-4CC5-953A-33BF8122B0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24F6283-91D5-402C-BFFD-45060F24AE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EC6D9A-9721-4C71-9CCF-624BE71C7E30}" type="datetimeFigureOut">
              <a:rPr lang="de-DE" smtClean="0"/>
              <a:t>06.02.2024</a:t>
            </a:fld>
            <a:endParaRPr lang="de-DE"/>
          </a:p>
        </p:txBody>
      </p:sp>
      <p:sp>
        <p:nvSpPr>
          <p:cNvPr id="4" name="Fußzeilenplatzhalter 3">
            <a:extLst>
              <a:ext uri="{FF2B5EF4-FFF2-40B4-BE49-F238E27FC236}">
                <a16:creationId xmlns:a16="http://schemas.microsoft.com/office/drawing/2014/main" id="{E9F09A4B-67C9-4CE6-9C51-73B10DEE53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BAD56EB4-A686-4CC0-8E4D-BC4CC7273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B7FC87-8386-4C33-A9C4-75165A3928DC}" type="slidenum">
              <a:rPr lang="de-DE" smtClean="0"/>
              <a:t>‹Nr.›</a:t>
            </a:fld>
            <a:endParaRPr lang="de-DE"/>
          </a:p>
        </p:txBody>
      </p:sp>
    </p:spTree>
    <p:extLst>
      <p:ext uri="{BB962C8B-B14F-4D97-AF65-F5344CB8AC3E}">
        <p14:creationId xmlns:p14="http://schemas.microsoft.com/office/powerpoint/2010/main" val="294794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01492-315C-4F52-9FE7-97A321A0C63D}" type="datetimeFigureOut">
              <a:rPr lang="de-DE" noProof="0" smtClean="0"/>
              <a:t>06.02.2024</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dirty="0"/>
              <a:t>Textmasterformate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345F7-83D9-4474-819F-0215724EBD06}" type="slidenum">
              <a:rPr lang="de-DE" noProof="0" smtClean="0"/>
              <a:t>‹Nr.›</a:t>
            </a:fld>
            <a:endParaRPr lang="de-DE" noProof="0"/>
          </a:p>
        </p:txBody>
      </p:sp>
    </p:spTree>
    <p:extLst>
      <p:ext uri="{BB962C8B-B14F-4D97-AF65-F5344CB8AC3E}">
        <p14:creationId xmlns:p14="http://schemas.microsoft.com/office/powerpoint/2010/main" val="173870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a:t>
            </a:fld>
            <a:endParaRPr lang="de-DE"/>
          </a:p>
        </p:txBody>
      </p:sp>
    </p:spTree>
    <p:extLst>
      <p:ext uri="{BB962C8B-B14F-4D97-AF65-F5344CB8AC3E}">
        <p14:creationId xmlns:p14="http://schemas.microsoft.com/office/powerpoint/2010/main" val="99894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10</a:t>
            </a:fld>
            <a:endParaRPr lang="de-DE"/>
          </a:p>
        </p:txBody>
      </p:sp>
    </p:spTree>
    <p:extLst>
      <p:ext uri="{BB962C8B-B14F-4D97-AF65-F5344CB8AC3E}">
        <p14:creationId xmlns:p14="http://schemas.microsoft.com/office/powerpoint/2010/main" val="63644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11</a:t>
            </a:fld>
            <a:endParaRPr lang="de-DE"/>
          </a:p>
        </p:txBody>
      </p:sp>
    </p:spTree>
    <p:extLst>
      <p:ext uri="{BB962C8B-B14F-4D97-AF65-F5344CB8AC3E}">
        <p14:creationId xmlns:p14="http://schemas.microsoft.com/office/powerpoint/2010/main" val="6618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12</a:t>
            </a:fld>
            <a:endParaRPr lang="de-DE"/>
          </a:p>
        </p:txBody>
      </p:sp>
    </p:spTree>
    <p:extLst>
      <p:ext uri="{BB962C8B-B14F-4D97-AF65-F5344CB8AC3E}">
        <p14:creationId xmlns:p14="http://schemas.microsoft.com/office/powerpoint/2010/main" val="381734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13</a:t>
            </a:fld>
            <a:endParaRPr lang="de-DE"/>
          </a:p>
        </p:txBody>
      </p:sp>
    </p:spTree>
    <p:extLst>
      <p:ext uri="{BB962C8B-B14F-4D97-AF65-F5344CB8AC3E}">
        <p14:creationId xmlns:p14="http://schemas.microsoft.com/office/powerpoint/2010/main" val="166931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14</a:t>
            </a:fld>
            <a:endParaRPr lang="de-DE"/>
          </a:p>
        </p:txBody>
      </p:sp>
    </p:spTree>
    <p:extLst>
      <p:ext uri="{BB962C8B-B14F-4D97-AF65-F5344CB8AC3E}">
        <p14:creationId xmlns:p14="http://schemas.microsoft.com/office/powerpoint/2010/main" val="2543009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15</a:t>
            </a:fld>
            <a:endParaRPr lang="de-DE"/>
          </a:p>
        </p:txBody>
      </p:sp>
    </p:spTree>
    <p:extLst>
      <p:ext uri="{BB962C8B-B14F-4D97-AF65-F5344CB8AC3E}">
        <p14:creationId xmlns:p14="http://schemas.microsoft.com/office/powerpoint/2010/main" val="185194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16</a:t>
            </a:fld>
            <a:endParaRPr lang="de-DE"/>
          </a:p>
        </p:txBody>
      </p:sp>
    </p:spTree>
    <p:extLst>
      <p:ext uri="{BB962C8B-B14F-4D97-AF65-F5344CB8AC3E}">
        <p14:creationId xmlns:p14="http://schemas.microsoft.com/office/powerpoint/2010/main" val="319984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17</a:t>
            </a:fld>
            <a:endParaRPr lang="de-DE"/>
          </a:p>
        </p:txBody>
      </p:sp>
    </p:spTree>
    <p:extLst>
      <p:ext uri="{BB962C8B-B14F-4D97-AF65-F5344CB8AC3E}">
        <p14:creationId xmlns:p14="http://schemas.microsoft.com/office/powerpoint/2010/main" val="379318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18</a:t>
            </a:fld>
            <a:endParaRPr lang="de-DE"/>
          </a:p>
        </p:txBody>
      </p:sp>
    </p:spTree>
    <p:extLst>
      <p:ext uri="{BB962C8B-B14F-4D97-AF65-F5344CB8AC3E}">
        <p14:creationId xmlns:p14="http://schemas.microsoft.com/office/powerpoint/2010/main" val="379070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19</a:t>
            </a:fld>
            <a:endParaRPr lang="de-DE"/>
          </a:p>
        </p:txBody>
      </p:sp>
    </p:spTree>
    <p:extLst>
      <p:ext uri="{BB962C8B-B14F-4D97-AF65-F5344CB8AC3E}">
        <p14:creationId xmlns:p14="http://schemas.microsoft.com/office/powerpoint/2010/main" val="34214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2</a:t>
            </a:fld>
            <a:endParaRPr lang="de-DE"/>
          </a:p>
        </p:txBody>
      </p:sp>
    </p:spTree>
    <p:extLst>
      <p:ext uri="{BB962C8B-B14F-4D97-AF65-F5344CB8AC3E}">
        <p14:creationId xmlns:p14="http://schemas.microsoft.com/office/powerpoint/2010/main" val="3792804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20</a:t>
            </a:fld>
            <a:endParaRPr lang="de-DE"/>
          </a:p>
        </p:txBody>
      </p:sp>
    </p:spTree>
    <p:extLst>
      <p:ext uri="{BB962C8B-B14F-4D97-AF65-F5344CB8AC3E}">
        <p14:creationId xmlns:p14="http://schemas.microsoft.com/office/powerpoint/2010/main" val="3255341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21</a:t>
            </a:fld>
            <a:endParaRPr lang="de-DE"/>
          </a:p>
        </p:txBody>
      </p:sp>
    </p:spTree>
    <p:extLst>
      <p:ext uri="{BB962C8B-B14F-4D97-AF65-F5344CB8AC3E}">
        <p14:creationId xmlns:p14="http://schemas.microsoft.com/office/powerpoint/2010/main" val="270569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22</a:t>
            </a:fld>
            <a:endParaRPr lang="de-DE"/>
          </a:p>
        </p:txBody>
      </p:sp>
    </p:spTree>
    <p:extLst>
      <p:ext uri="{BB962C8B-B14F-4D97-AF65-F5344CB8AC3E}">
        <p14:creationId xmlns:p14="http://schemas.microsoft.com/office/powerpoint/2010/main" val="65876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23</a:t>
            </a:fld>
            <a:endParaRPr lang="de-DE"/>
          </a:p>
        </p:txBody>
      </p:sp>
    </p:spTree>
    <p:extLst>
      <p:ext uri="{BB962C8B-B14F-4D97-AF65-F5344CB8AC3E}">
        <p14:creationId xmlns:p14="http://schemas.microsoft.com/office/powerpoint/2010/main" val="278437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3</a:t>
            </a:fld>
            <a:endParaRPr lang="de-DE"/>
          </a:p>
        </p:txBody>
      </p:sp>
    </p:spTree>
    <p:extLst>
      <p:ext uri="{BB962C8B-B14F-4D97-AF65-F5344CB8AC3E}">
        <p14:creationId xmlns:p14="http://schemas.microsoft.com/office/powerpoint/2010/main" val="150665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4</a:t>
            </a:fld>
            <a:endParaRPr lang="de-DE"/>
          </a:p>
        </p:txBody>
      </p:sp>
    </p:spTree>
    <p:extLst>
      <p:ext uri="{BB962C8B-B14F-4D97-AF65-F5344CB8AC3E}">
        <p14:creationId xmlns:p14="http://schemas.microsoft.com/office/powerpoint/2010/main" val="318034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5</a:t>
            </a:fld>
            <a:endParaRPr lang="de-DE"/>
          </a:p>
        </p:txBody>
      </p:sp>
    </p:spTree>
    <p:extLst>
      <p:ext uri="{BB962C8B-B14F-4D97-AF65-F5344CB8AC3E}">
        <p14:creationId xmlns:p14="http://schemas.microsoft.com/office/powerpoint/2010/main" val="88745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6</a:t>
            </a:fld>
            <a:endParaRPr lang="de-DE"/>
          </a:p>
        </p:txBody>
      </p:sp>
    </p:spTree>
    <p:extLst>
      <p:ext uri="{BB962C8B-B14F-4D97-AF65-F5344CB8AC3E}">
        <p14:creationId xmlns:p14="http://schemas.microsoft.com/office/powerpoint/2010/main" val="106868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7</a:t>
            </a:fld>
            <a:endParaRPr lang="de-DE"/>
          </a:p>
        </p:txBody>
      </p:sp>
    </p:spTree>
    <p:extLst>
      <p:ext uri="{BB962C8B-B14F-4D97-AF65-F5344CB8AC3E}">
        <p14:creationId xmlns:p14="http://schemas.microsoft.com/office/powerpoint/2010/main" val="11977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8</a:t>
            </a:fld>
            <a:endParaRPr lang="de-DE"/>
          </a:p>
        </p:txBody>
      </p:sp>
    </p:spTree>
    <p:extLst>
      <p:ext uri="{BB962C8B-B14F-4D97-AF65-F5344CB8AC3E}">
        <p14:creationId xmlns:p14="http://schemas.microsoft.com/office/powerpoint/2010/main" val="288215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2E345F7-83D9-4474-819F-0215724EBD06}" type="slidenum">
              <a:rPr lang="de-DE" smtClean="0"/>
              <a:t>9</a:t>
            </a:fld>
            <a:endParaRPr lang="de-DE"/>
          </a:p>
        </p:txBody>
      </p:sp>
    </p:spTree>
    <p:extLst>
      <p:ext uri="{BB962C8B-B14F-4D97-AF65-F5344CB8AC3E}">
        <p14:creationId xmlns:p14="http://schemas.microsoft.com/office/powerpoint/2010/main" val="229222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589213" y="2514600"/>
            <a:ext cx="8915399" cy="2262781"/>
          </a:xfrm>
        </p:spPr>
        <p:txBody>
          <a:bodyPr rtlCol="0" anchor="b">
            <a:normAutofit/>
          </a:bodyPr>
          <a:lstStyle>
            <a:lvl1pPr>
              <a:defRPr sz="5400"/>
            </a:lvl1pPr>
          </a:lstStyle>
          <a:p>
            <a:pPr rtl="0"/>
            <a:r>
              <a:rPr lang="de-DE" noProof="0"/>
              <a:t>Titelmasterformat durch Klicken bearbeiten</a:t>
            </a:r>
          </a:p>
        </p:txBody>
      </p:sp>
      <p:sp>
        <p:nvSpPr>
          <p:cNvPr id="3" name="Untertitel 2"/>
          <p:cNvSpPr>
            <a:spLocks noGrp="1"/>
          </p:cNvSpPr>
          <p:nvPr>
            <p:ph type="subTitle" idx="1" hasCustomPrompt="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2707312B-C253-4D65-AACA-81677988A97C}"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7" name="Freihand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Foliennummernplatzhalter 5"/>
          <p:cNvSpPr>
            <a:spLocks noGrp="1"/>
          </p:cNvSpPr>
          <p:nvPr>
            <p:ph type="sldNum" sz="quarter" idx="12"/>
          </p:nvPr>
        </p:nvSpPr>
        <p:spPr>
          <a:xfrm>
            <a:off x="531812" y="4529540"/>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1632758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2" y="609600"/>
            <a:ext cx="8915399" cy="3117040"/>
          </a:xfrm>
        </p:spPr>
        <p:txBody>
          <a:bodyPr rtlCol="0" anchor="ctr">
            <a:normAutofit/>
          </a:bodyPr>
          <a:lstStyle>
            <a:lvl1pPr algn="l">
              <a:defRPr sz="4800" b="0" cap="none"/>
            </a:lvl1pPr>
          </a:lstStyle>
          <a:p>
            <a:pPr rtl="0"/>
            <a:r>
              <a:rPr lang="de-DE" noProof="0"/>
              <a:t>Titelmasterformat durch Klicken bearbeiten</a:t>
            </a:r>
          </a:p>
        </p:txBody>
      </p:sp>
      <p:sp>
        <p:nvSpPr>
          <p:cNvPr id="3" name="Textplatzhalter 2"/>
          <p:cNvSpPr>
            <a:spLocks noGrp="1"/>
          </p:cNvSpPr>
          <p:nvPr>
            <p:ph type="body" idx="1" hasCustomPrompt="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5B09A81A-8641-4C18-80AF-0D67D423D4FA}"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a:xfrm>
            <a:off x="531812" y="3244139"/>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31288928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849949" y="609600"/>
            <a:ext cx="8393926" cy="2895600"/>
          </a:xfrm>
        </p:spPr>
        <p:txBody>
          <a:bodyPr rtlCol="0" anchor="ctr">
            <a:normAutofit/>
          </a:bodyPr>
          <a:lstStyle>
            <a:lvl1pPr algn="l">
              <a:defRPr sz="4800" b="0" cap="none"/>
            </a:lvl1pPr>
          </a:lstStyle>
          <a:p>
            <a:pPr rtl="0"/>
            <a:r>
              <a:rPr lang="de-DE" noProof="0"/>
              <a:t>Titelmasterformat durch Klicken bearbeiten</a:t>
            </a:r>
          </a:p>
        </p:txBody>
      </p:sp>
      <p:sp>
        <p:nvSpPr>
          <p:cNvPr id="13" name="Textplatzhalter 9"/>
          <p:cNvSpPr>
            <a:spLocks noGrp="1"/>
          </p:cNvSpPr>
          <p:nvPr>
            <p:ph type="body" sz="quarter" idx="13" hasCustomPrompt="1"/>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de-DE" noProof="0"/>
              <a:t>Textmasterformate bearbeiten</a:t>
            </a:r>
          </a:p>
        </p:txBody>
      </p:sp>
      <p:sp>
        <p:nvSpPr>
          <p:cNvPr id="3" name="Textplatzhalter 2"/>
          <p:cNvSpPr>
            <a:spLocks noGrp="1"/>
          </p:cNvSpPr>
          <p:nvPr>
            <p:ph type="body" idx="1" hasCustomPrompt="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A1127B1B-BA6C-480A-A521-8595085F0CEF}"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11" name="Freihand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a:xfrm>
            <a:off x="531812" y="3244139"/>
            <a:ext cx="779767" cy="365125"/>
          </a:xfrm>
        </p:spPr>
        <p:txBody>
          <a:bodyPr rtlCol="0"/>
          <a:lstStyle/>
          <a:p>
            <a:pPr rtl="0"/>
            <a:fld id="{D57F1E4F-1CFF-5643-939E-217C01CDF565}" type="slidenum">
              <a:rPr lang="de-DE" noProof="0" smtClean="0"/>
              <a:pPr/>
              <a:t>‹Nr.›</a:t>
            </a:fld>
            <a:endParaRPr lang="de-DE" noProof="0"/>
          </a:p>
        </p:txBody>
      </p:sp>
      <p:sp>
        <p:nvSpPr>
          <p:cNvPr id="14" name="Textfeld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de-DE" sz="8000" noProof="0">
                <a:ln w="3175" cmpd="sng">
                  <a:noFill/>
                </a:ln>
                <a:solidFill>
                  <a:schemeClr val="accent1"/>
                </a:solidFill>
                <a:effectLst/>
                <a:latin typeface="Arial"/>
              </a:rPr>
              <a:t>"</a:t>
            </a:r>
          </a:p>
        </p:txBody>
      </p:sp>
      <p:sp>
        <p:nvSpPr>
          <p:cNvPr id="15" name="Textfeld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de-DE"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sitenkar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3" y="2438400"/>
            <a:ext cx="8915400" cy="2724845"/>
          </a:xfrm>
        </p:spPr>
        <p:txBody>
          <a:bodyPr rtlCol="0" anchor="b">
            <a:normAutofit/>
          </a:bodyPr>
          <a:lstStyle>
            <a:lvl1pPr algn="l">
              <a:defRPr sz="4800" b="0"/>
            </a:lvl1pPr>
          </a:lstStyle>
          <a:p>
            <a:pPr rtl="0"/>
            <a:r>
              <a:rPr lang="de-DE" noProof="0"/>
              <a:t>Titelmasterformat durch Klicken bearbeiten</a:t>
            </a:r>
          </a:p>
        </p:txBody>
      </p:sp>
      <p:sp>
        <p:nvSpPr>
          <p:cNvPr id="4" name="Textplatzhalt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de-DE" noProof="0"/>
              <a:t>Textmasterformate bearbeiten</a:t>
            </a:r>
          </a:p>
        </p:txBody>
      </p:sp>
      <p:sp>
        <p:nvSpPr>
          <p:cNvPr id="5" name="Datumsplatzhalter 4"/>
          <p:cNvSpPr>
            <a:spLocks noGrp="1"/>
          </p:cNvSpPr>
          <p:nvPr>
            <p:ph type="dt" sz="half" idx="10"/>
          </p:nvPr>
        </p:nvSpPr>
        <p:spPr/>
        <p:txBody>
          <a:bodyPr rtlCol="0"/>
          <a:lstStyle/>
          <a:p>
            <a:pPr rtl="0"/>
            <a:fld id="{249C159A-F464-4392-93FB-C0D9590C351B}"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Foliennummernplatzhalter 6"/>
          <p:cNvSpPr>
            <a:spLocks noGrp="1"/>
          </p:cNvSpPr>
          <p:nvPr>
            <p:ph type="sldNum" sz="quarter" idx="12"/>
          </p:nvPr>
        </p:nvSpPr>
        <p:spPr>
          <a:xfrm>
            <a:off x="531812" y="4983087"/>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41913757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Zitat Visitenkarte">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2849949" y="609600"/>
            <a:ext cx="8393926" cy="2895600"/>
          </a:xfrm>
        </p:spPr>
        <p:txBody>
          <a:bodyPr rtlCol="0" anchor="ctr">
            <a:normAutofit/>
          </a:bodyPr>
          <a:lstStyle>
            <a:lvl1pPr algn="l">
              <a:defRPr sz="4800" b="0" cap="none"/>
            </a:lvl1pPr>
          </a:lstStyle>
          <a:p>
            <a:pPr rtl="0"/>
            <a:r>
              <a:rPr lang="de-DE" noProof="0"/>
              <a:t>Titelmasterformat durch Klicken bearbeiten</a:t>
            </a:r>
          </a:p>
        </p:txBody>
      </p:sp>
      <p:sp>
        <p:nvSpPr>
          <p:cNvPr id="21" name="Textplatzhalter 9"/>
          <p:cNvSpPr>
            <a:spLocks noGrp="1"/>
          </p:cNvSpPr>
          <p:nvPr>
            <p:ph type="body" sz="quarter" idx="13" hasCustomPrompt="1"/>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de-DE" noProof="0"/>
              <a:t>Textmasterformate bearbeiten</a:t>
            </a:r>
          </a:p>
        </p:txBody>
      </p:sp>
      <p:sp>
        <p:nvSpPr>
          <p:cNvPr id="4" name="Textplatzhalt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de-DE" noProof="0"/>
              <a:t>Textmasterformate bearbeiten</a:t>
            </a:r>
          </a:p>
        </p:txBody>
      </p:sp>
      <p:sp>
        <p:nvSpPr>
          <p:cNvPr id="5" name="Datumsplatzhalter 4"/>
          <p:cNvSpPr>
            <a:spLocks noGrp="1"/>
          </p:cNvSpPr>
          <p:nvPr>
            <p:ph type="dt" sz="half" idx="10"/>
          </p:nvPr>
        </p:nvSpPr>
        <p:spPr/>
        <p:txBody>
          <a:bodyPr rtlCol="0"/>
          <a:lstStyle/>
          <a:p>
            <a:pPr rtl="0"/>
            <a:fld id="{4EAB628B-90B5-4C76-8FE4-CD95CD6F7823}"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11" name="Freihand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Foliennummernplatzhalter 6"/>
          <p:cNvSpPr>
            <a:spLocks noGrp="1"/>
          </p:cNvSpPr>
          <p:nvPr>
            <p:ph type="sldNum" sz="quarter" idx="12"/>
          </p:nvPr>
        </p:nvSpPr>
        <p:spPr>
          <a:xfrm>
            <a:off x="531812" y="4983087"/>
            <a:ext cx="779767" cy="365125"/>
          </a:xfrm>
        </p:spPr>
        <p:txBody>
          <a:bodyPr rtlCol="0"/>
          <a:lstStyle/>
          <a:p>
            <a:pPr rtl="0"/>
            <a:fld id="{D57F1E4F-1CFF-5643-939E-217C01CDF565}" type="slidenum">
              <a:rPr lang="de-DE" noProof="0" smtClean="0"/>
              <a:pPr/>
              <a:t>‹Nr.›</a:t>
            </a:fld>
            <a:endParaRPr lang="de-DE" noProof="0"/>
          </a:p>
        </p:txBody>
      </p:sp>
      <p:sp>
        <p:nvSpPr>
          <p:cNvPr id="17" name="Textfeld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de-DE" sz="8000" noProof="0">
                <a:ln w="3175" cmpd="sng">
                  <a:noFill/>
                </a:ln>
                <a:solidFill>
                  <a:schemeClr val="accent1"/>
                </a:solidFill>
                <a:effectLst/>
                <a:latin typeface="Arial"/>
              </a:rPr>
              <a:t>"</a:t>
            </a:r>
          </a:p>
        </p:txBody>
      </p:sp>
      <p:sp>
        <p:nvSpPr>
          <p:cNvPr id="18" name="Textfeld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de-DE"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2" y="627407"/>
            <a:ext cx="8915399" cy="2880020"/>
          </a:xfrm>
        </p:spPr>
        <p:txBody>
          <a:bodyPr rtlCol="0" anchor="ctr">
            <a:normAutofit/>
          </a:bodyPr>
          <a:lstStyle>
            <a:lvl1pPr algn="l">
              <a:defRPr sz="4800" b="0"/>
            </a:lvl1pPr>
          </a:lstStyle>
          <a:p>
            <a:pPr rtl="0"/>
            <a:r>
              <a:rPr lang="de-DE" noProof="0"/>
              <a:t>Titelmasterformat durch Klicken bearbeiten</a:t>
            </a:r>
          </a:p>
        </p:txBody>
      </p:sp>
      <p:sp>
        <p:nvSpPr>
          <p:cNvPr id="21" name="Textplatzhalter 9"/>
          <p:cNvSpPr>
            <a:spLocks noGrp="1"/>
          </p:cNvSpPr>
          <p:nvPr>
            <p:ph type="body" sz="quarter" idx="13" hasCustomPrompt="1"/>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de-DE" noProof="0"/>
              <a:t>Textmasterformate bearbeiten</a:t>
            </a:r>
          </a:p>
        </p:txBody>
      </p:sp>
      <p:sp>
        <p:nvSpPr>
          <p:cNvPr id="4" name="Textplatzhalt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de-DE" noProof="0"/>
              <a:t>Textmasterformate bearbeiten</a:t>
            </a:r>
          </a:p>
        </p:txBody>
      </p:sp>
      <p:sp>
        <p:nvSpPr>
          <p:cNvPr id="5" name="Datumsplatzhalter 4"/>
          <p:cNvSpPr>
            <a:spLocks noGrp="1"/>
          </p:cNvSpPr>
          <p:nvPr>
            <p:ph type="dt" sz="half" idx="10"/>
          </p:nvPr>
        </p:nvSpPr>
        <p:spPr/>
        <p:txBody>
          <a:bodyPr rtlCol="0"/>
          <a:lstStyle/>
          <a:p>
            <a:pPr rtl="0"/>
            <a:fld id="{E1667E5B-48F2-4DBF-B280-72653F57441C}"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Foliennummernplatzhalter 6"/>
          <p:cNvSpPr>
            <a:spLocks noGrp="1"/>
          </p:cNvSpPr>
          <p:nvPr>
            <p:ph type="sldNum" sz="quarter" idx="12"/>
          </p:nvPr>
        </p:nvSpPr>
        <p:spPr>
          <a:xfrm>
            <a:off x="531812" y="4983087"/>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2063380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CD15E578-6F92-40D4-9A6F-C7006C13D510}"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8"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29013218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294812" y="627405"/>
            <a:ext cx="2207601" cy="5283817"/>
          </a:xfrm>
        </p:spPr>
        <p:txBody>
          <a:bodyPr vert="eaVert" rtlCol="0" anchor="ct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2589212" y="627405"/>
            <a:ext cx="6477000" cy="5283817"/>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4411877-0E54-4A2C-8238-7EEE2EBE253B}"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8"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26191307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92925" y="624110"/>
            <a:ext cx="8911687" cy="1280890"/>
          </a:xfrm>
        </p:spPr>
        <p:txBody>
          <a:bodyPr rtlCol="0"/>
          <a:lstStyle/>
          <a:p>
            <a:pPr rtl="0"/>
            <a:r>
              <a:rPr lang="de-DE" noProof="0"/>
              <a:t>Titelmasterformat durch Klicken bearbeiten</a:t>
            </a:r>
          </a:p>
        </p:txBody>
      </p:sp>
      <p:sp>
        <p:nvSpPr>
          <p:cNvPr id="3" name="Inhaltsplatzhalter 2"/>
          <p:cNvSpPr>
            <a:spLocks noGrp="1"/>
          </p:cNvSpPr>
          <p:nvPr>
            <p:ph idx="1" hasCustomPrompt="1"/>
          </p:nvPr>
        </p:nvSpPr>
        <p:spPr>
          <a:xfrm>
            <a:off x="2589212" y="2133600"/>
            <a:ext cx="8915400" cy="3777622"/>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D3091D11-2887-41E7-B876-C635CACEE68C}"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8"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10714316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2" y="2058750"/>
            <a:ext cx="8915399" cy="1468800"/>
          </a:xfrm>
        </p:spPr>
        <p:txBody>
          <a:bodyPr rtlCol="0" anchor="b"/>
          <a:lstStyle>
            <a:lvl1pPr algn="l">
              <a:defRPr sz="4000" b="0" cap="none"/>
            </a:lvl1pPr>
          </a:lstStyle>
          <a:p>
            <a:pPr rtl="0"/>
            <a:r>
              <a:rPr lang="de-DE" noProof="0"/>
              <a:t>Titelmasterformat durch Klicken bearbeiten</a:t>
            </a:r>
          </a:p>
        </p:txBody>
      </p:sp>
      <p:sp>
        <p:nvSpPr>
          <p:cNvPr id="3" name="Textplatzhalter 2"/>
          <p:cNvSpPr>
            <a:spLocks noGrp="1"/>
          </p:cNvSpPr>
          <p:nvPr>
            <p:ph type="body" idx="1" hasCustomPrompt="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4353FAA1-F31C-458F-BB2D-860B25D1AA03}" type="datetime1">
              <a:rPr lang="de-DE" noProof="0" smtClean="0"/>
              <a:t>06.02.2024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Foliennummernplatzhalter 5"/>
          <p:cNvSpPr>
            <a:spLocks noGrp="1"/>
          </p:cNvSpPr>
          <p:nvPr>
            <p:ph type="sldNum" sz="quarter" idx="12"/>
          </p:nvPr>
        </p:nvSpPr>
        <p:spPr>
          <a:xfrm>
            <a:off x="531812" y="3244139"/>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20443905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2589212" y="2133600"/>
            <a:ext cx="4313864" cy="3777622"/>
          </a:xfrm>
        </p:spPr>
        <p:txBody>
          <a:bodyPr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7190747" y="2126222"/>
            <a:ext cx="4313864" cy="3777622"/>
          </a:xfrm>
        </p:spPr>
        <p:txBody>
          <a:bodyPr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947D0C2C-1DFE-4990-9F8B-6411888F96D5}"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10"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Foliennummernplatzhalter 5"/>
          <p:cNvSpPr>
            <a:spLocks noGrp="1"/>
          </p:cNvSpPr>
          <p:nvPr>
            <p:ph type="sldNum" sz="quarter" idx="12"/>
          </p:nvPr>
        </p:nvSpPr>
        <p:spPr>
          <a:xfrm>
            <a:off x="531812" y="787782"/>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35456513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2589212" y="2548966"/>
            <a:ext cx="4342893" cy="3354060"/>
          </a:xfrm>
        </p:spPr>
        <p:txBody>
          <a:bodyPr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7166957" y="2545738"/>
            <a:ext cx="4338674" cy="3354060"/>
          </a:xfrm>
        </p:spPr>
        <p:txBody>
          <a:bodyPr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5B515C5C-8B10-4A97-9EBE-96B3BD5EB249}" type="datetime1">
              <a:rPr lang="de-DE" noProof="0" smtClean="0"/>
              <a:t>06.02.2024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12"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Foliennummernplatzhalter 5"/>
          <p:cNvSpPr>
            <a:spLocks noGrp="1"/>
          </p:cNvSpPr>
          <p:nvPr>
            <p:ph type="sldNum" sz="quarter" idx="12"/>
          </p:nvPr>
        </p:nvSpPr>
        <p:spPr>
          <a:xfrm>
            <a:off x="531812" y="787782"/>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18589288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ECAC3E42-8F8A-4010-9D67-0E884612493F}" type="datetime1">
              <a:rPr lang="de-DE" noProof="0" smtClean="0"/>
              <a:t>06.02.2024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7"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Foliennummernplatzhalter 4"/>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33122329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E1E8F3EA-C15F-4E9F-AE78-CC6CE4845224}" type="datetime1">
              <a:rPr lang="de-DE" noProof="0" smtClean="0"/>
              <a:t>06.02.2024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6"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Foliennummernplatzhalter 3"/>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39452939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2" y="446088"/>
            <a:ext cx="3505199" cy="976312"/>
          </a:xfrm>
        </p:spPr>
        <p:txBody>
          <a:bodyPr rtlCol="0" anchor="b"/>
          <a:lstStyle>
            <a:lvl1pPr algn="l">
              <a:defRPr sz="2000" b="0"/>
            </a:lvl1pPr>
          </a:lstStyle>
          <a:p>
            <a:pPr rtl="0"/>
            <a:r>
              <a:rPr lang="de-DE" noProof="0"/>
              <a:t>Titelmasterformat durch Klicken bearbeiten</a:t>
            </a:r>
          </a:p>
        </p:txBody>
      </p:sp>
      <p:sp>
        <p:nvSpPr>
          <p:cNvPr id="3" name="Inhaltsplatzhalter 2"/>
          <p:cNvSpPr>
            <a:spLocks noGrp="1"/>
          </p:cNvSpPr>
          <p:nvPr>
            <p:ph idx="1" hasCustomPrompt="1"/>
          </p:nvPr>
        </p:nvSpPr>
        <p:spPr>
          <a:xfrm>
            <a:off x="6323012" y="446088"/>
            <a:ext cx="5181600" cy="5414963"/>
          </a:xfrm>
        </p:spPr>
        <p:txBody>
          <a:bodyPr rtlCol="0" anchor="ctr">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B0BAD6F1-0738-4064-ACE4-2C4E07A2BBEB}"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Foliennummernplatzhalter 6"/>
          <p:cNvSpPr>
            <a:spLocks noGrp="1"/>
          </p:cNvSpPr>
          <p:nvPr>
            <p:ph type="sldNum" sz="quarter" idx="12"/>
          </p:nvPr>
        </p:nvSpPr>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27640660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89213" y="4800600"/>
            <a:ext cx="8915400" cy="566738"/>
          </a:xfrm>
        </p:spPr>
        <p:txBody>
          <a:bodyPr rtlCol="0" anchor="b">
            <a:normAutofit/>
          </a:bodyPr>
          <a:lstStyle>
            <a:lvl1pPr algn="l">
              <a:defRPr sz="2400" b="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E5C3F4F3-C11E-49B8-AEB4-89A7CD6B2D22}" type="datetime1">
              <a:rPr lang="de-DE" noProof="0" smtClean="0"/>
              <a:t>06.02.2024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9" name="Freihand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Foliennummernplatzhalter 6"/>
          <p:cNvSpPr>
            <a:spLocks noGrp="1"/>
          </p:cNvSpPr>
          <p:nvPr>
            <p:ph type="sldNum" sz="quarter" idx="12"/>
          </p:nvPr>
        </p:nvSpPr>
        <p:spPr>
          <a:xfrm>
            <a:off x="531812" y="4983087"/>
            <a:ext cx="779767" cy="365125"/>
          </a:xfrm>
        </p:spPr>
        <p:txBody>
          <a:bodyPr rtlCol="0"/>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42454323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uppe 22"/>
          <p:cNvGrpSpPr/>
          <p:nvPr/>
        </p:nvGrpSpPr>
        <p:grpSpPr>
          <a:xfrm>
            <a:off x="1" y="228600"/>
            <a:ext cx="2851516" cy="6638628"/>
            <a:chOff x="2487613" y="285750"/>
            <a:chExt cx="2428875" cy="5654676"/>
          </a:xfrm>
          <a:solidFill>
            <a:schemeClr val="accent1">
              <a:lumMod val="75000"/>
              <a:alpha val="40000"/>
            </a:schemeClr>
          </a:solidFill>
        </p:grpSpPr>
        <p:sp>
          <p:nvSpPr>
            <p:cNvPr id="24" name="Freihand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ihand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ihand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ihand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ihand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ihand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ihand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ihand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ihand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ihand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ihand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ihand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uppe 9"/>
          <p:cNvGrpSpPr/>
          <p:nvPr/>
        </p:nvGrpSpPr>
        <p:grpSpPr>
          <a:xfrm>
            <a:off x="27221" y="-30"/>
            <a:ext cx="2356674" cy="6853283"/>
            <a:chOff x="6627813" y="195452"/>
            <a:chExt cx="1952625" cy="5678299"/>
          </a:xfrm>
          <a:solidFill>
            <a:schemeClr val="accent1"/>
          </a:solidFill>
        </p:grpSpPr>
        <p:sp>
          <p:nvSpPr>
            <p:cNvPr id="11" name="Freihand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ihand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ihand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ihand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ihand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ihand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ihand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ihand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ihand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ihand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ihand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ihand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hteck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elplatzhalt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183E4197-86B0-470F-BEC9-7D935231D218}" type="datetime1">
              <a:rPr lang="de-DE" noProof="0" smtClean="0"/>
              <a:t>06.02.2024</a:t>
            </a:fld>
            <a:endParaRPr lang="de-DE" noProof="0"/>
          </a:p>
        </p:txBody>
      </p:sp>
      <p:sp>
        <p:nvSpPr>
          <p:cNvPr id="5" name="Fußzeilenplatzhalt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de-DE" noProof="0" smtClean="0"/>
              <a:pPr/>
              <a:t>‹Nr.›</a:t>
            </a:fld>
            <a:endParaRPr lang="de-DE" noProof="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pic>
        <p:nvPicPr>
          <p:cNvPr id="5" name="Bild 4" descr="helle Punkte">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3" name="Untertitel 12">
            <a:extLst>
              <a:ext uri="{FF2B5EF4-FFF2-40B4-BE49-F238E27FC236}">
                <a16:creationId xmlns:a16="http://schemas.microsoft.com/office/drawing/2014/main" id="{F05262DB-6398-4AF9-96A3-041CFB112303}"/>
              </a:ext>
            </a:extLst>
          </p:cNvPr>
          <p:cNvSpPr>
            <a:spLocks noGrp="1"/>
          </p:cNvSpPr>
          <p:nvPr>
            <p:ph type="subTitle" idx="1"/>
          </p:nvPr>
        </p:nvSpPr>
        <p:spPr>
          <a:xfrm>
            <a:off x="2589213" y="4777379"/>
            <a:ext cx="3963987" cy="1126283"/>
          </a:xfrm>
        </p:spPr>
        <p:txBody>
          <a:bodyPr rtlCol="0">
            <a:normAutofit/>
          </a:bodyPr>
          <a:lstStyle/>
          <a:p>
            <a:pPr rtl="0"/>
            <a:endParaRPr lang="de-DE" dirty="0"/>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itel 3">
            <a:extLst>
              <a:ext uri="{FF2B5EF4-FFF2-40B4-BE49-F238E27FC236}">
                <a16:creationId xmlns:a16="http://schemas.microsoft.com/office/drawing/2014/main" id="{D384C81C-5819-46FF-9C13-55D2FE4F146E}"/>
              </a:ext>
            </a:extLst>
          </p:cNvPr>
          <p:cNvSpPr>
            <a:spLocks noGrp="1"/>
          </p:cNvSpPr>
          <p:nvPr>
            <p:ph type="ctrTitle"/>
          </p:nvPr>
        </p:nvSpPr>
        <p:spPr>
          <a:xfrm>
            <a:off x="2589213" y="2514600"/>
            <a:ext cx="4390707" cy="2262781"/>
          </a:xfrm>
        </p:spPr>
        <p:txBody>
          <a:bodyPr/>
          <a:lstStyle/>
          <a:p>
            <a:endParaRPr lang="de-DE" dirty="0"/>
          </a:p>
        </p:txBody>
      </p:sp>
      <p:pic>
        <p:nvPicPr>
          <p:cNvPr id="7" name="Grafik 6">
            <a:extLst>
              <a:ext uri="{FF2B5EF4-FFF2-40B4-BE49-F238E27FC236}">
                <a16:creationId xmlns:a16="http://schemas.microsoft.com/office/drawing/2014/main" id="{91A35E7F-A99B-4FD9-83F2-177354291FB1}"/>
              </a:ext>
            </a:extLst>
          </p:cNvPr>
          <p:cNvPicPr>
            <a:picLocks noChangeAspect="1"/>
          </p:cNvPicPr>
          <p:nvPr/>
        </p:nvPicPr>
        <p:blipFill rotWithShape="1">
          <a:blip r:embed="rId4"/>
          <a:srcRect l="14724" r="19207"/>
          <a:stretch/>
        </p:blipFill>
        <p:spPr>
          <a:xfrm>
            <a:off x="1582336" y="560606"/>
            <a:ext cx="5457834" cy="6195643"/>
          </a:xfrm>
          <a:prstGeom prst="rect">
            <a:avLst/>
          </a:prstGeom>
        </p:spPr>
      </p:pic>
      <p:sp>
        <p:nvSpPr>
          <p:cNvPr id="8" name="Textfeld 7">
            <a:extLst>
              <a:ext uri="{FF2B5EF4-FFF2-40B4-BE49-F238E27FC236}">
                <a16:creationId xmlns:a16="http://schemas.microsoft.com/office/drawing/2014/main" id="{FEB03D79-A13B-4D4D-B945-872597AE0D43}"/>
              </a:ext>
            </a:extLst>
          </p:cNvPr>
          <p:cNvSpPr txBox="1"/>
          <p:nvPr/>
        </p:nvSpPr>
        <p:spPr>
          <a:xfrm>
            <a:off x="5872480" y="1580936"/>
            <a:ext cx="6119792" cy="4154984"/>
          </a:xfrm>
          <a:prstGeom prst="rect">
            <a:avLst/>
          </a:prstGeom>
          <a:noFill/>
        </p:spPr>
        <p:txBody>
          <a:bodyPr wrap="square" rtlCol="0">
            <a:spAutoFit/>
          </a:bodyPr>
          <a:lstStyle/>
          <a:p>
            <a:pPr algn="ctr"/>
            <a:r>
              <a:rPr lang="de-DE" sz="6600" b="1" dirty="0">
                <a:latin typeface="Bradley Hand ITC" panose="03070402050302030203" pitchFamily="66" charset="0"/>
              </a:rPr>
              <a:t>Gemeinsamer Lesespaziergang der Klassen </a:t>
            </a:r>
          </a:p>
          <a:p>
            <a:pPr algn="ctr"/>
            <a:r>
              <a:rPr lang="de-DE" sz="6600" b="1" dirty="0">
                <a:latin typeface="Bradley Hand ITC" panose="03070402050302030203" pitchFamily="66" charset="0"/>
              </a:rPr>
              <a:t>3E und 4E</a:t>
            </a:r>
          </a:p>
        </p:txBody>
      </p:sp>
    </p:spTree>
    <p:extLst>
      <p:ext uri="{BB962C8B-B14F-4D97-AF65-F5344CB8AC3E}">
        <p14:creationId xmlns:p14="http://schemas.microsoft.com/office/powerpoint/2010/main" val="3129412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2223462" y="452947"/>
            <a:ext cx="4050618" cy="5869576"/>
          </a:xfrm>
          <a:prstGeom prst="rect">
            <a:avLst/>
          </a:prstGeom>
        </p:spPr>
      </p:pic>
      <p:pic>
        <p:nvPicPr>
          <p:cNvPr id="3" name="Grafik 2">
            <a:extLst>
              <a:ext uri="{FF2B5EF4-FFF2-40B4-BE49-F238E27FC236}">
                <a16:creationId xmlns:a16="http://schemas.microsoft.com/office/drawing/2014/main" id="{41654DDA-E85B-4546-A838-D221532E7169}"/>
              </a:ext>
            </a:extLst>
          </p:cNvPr>
          <p:cNvPicPr>
            <a:picLocks noChangeAspect="1"/>
          </p:cNvPicPr>
          <p:nvPr/>
        </p:nvPicPr>
        <p:blipFill>
          <a:blip r:embed="rId4"/>
          <a:stretch>
            <a:fillRect/>
          </a:stretch>
        </p:blipFill>
        <p:spPr>
          <a:xfrm rot="1480401">
            <a:off x="6504611" y="1791521"/>
            <a:ext cx="4805771" cy="3604328"/>
          </a:xfrm>
          <a:prstGeom prst="rect">
            <a:avLst/>
          </a:prstGeom>
        </p:spPr>
      </p:pic>
    </p:spTree>
    <p:extLst>
      <p:ext uri="{BB962C8B-B14F-4D97-AF65-F5344CB8AC3E}">
        <p14:creationId xmlns:p14="http://schemas.microsoft.com/office/powerpoint/2010/main" val="2928932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7078514" y="702026"/>
            <a:ext cx="4050618" cy="5869576"/>
          </a:xfrm>
          <a:prstGeom prst="rect">
            <a:avLst/>
          </a:prstGeom>
        </p:spPr>
      </p:pic>
      <p:pic>
        <p:nvPicPr>
          <p:cNvPr id="5" name="Grafik 4">
            <a:extLst>
              <a:ext uri="{FF2B5EF4-FFF2-40B4-BE49-F238E27FC236}">
                <a16:creationId xmlns:a16="http://schemas.microsoft.com/office/drawing/2014/main" id="{6FE5A80E-5C8D-486A-ADB8-FB57FDDC885B}"/>
              </a:ext>
            </a:extLst>
          </p:cNvPr>
          <p:cNvPicPr>
            <a:picLocks noChangeAspect="1"/>
          </p:cNvPicPr>
          <p:nvPr/>
        </p:nvPicPr>
        <p:blipFill rotWithShape="1">
          <a:blip r:embed="rId4"/>
          <a:srcRect t="10706" r="23243" b="8279"/>
          <a:stretch/>
        </p:blipFill>
        <p:spPr>
          <a:xfrm rot="20298568">
            <a:off x="859789" y="1364026"/>
            <a:ext cx="5598008" cy="4431378"/>
          </a:xfrm>
          <a:prstGeom prst="rect">
            <a:avLst/>
          </a:prstGeom>
        </p:spPr>
      </p:pic>
    </p:spTree>
    <p:extLst>
      <p:ext uri="{BB962C8B-B14F-4D97-AF65-F5344CB8AC3E}">
        <p14:creationId xmlns:p14="http://schemas.microsoft.com/office/powerpoint/2010/main" val="338059297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1907132" y="503164"/>
            <a:ext cx="4050618" cy="5869576"/>
          </a:xfrm>
          <a:prstGeom prst="rect">
            <a:avLst/>
          </a:prstGeom>
        </p:spPr>
      </p:pic>
      <p:pic>
        <p:nvPicPr>
          <p:cNvPr id="3" name="Grafik 2">
            <a:extLst>
              <a:ext uri="{FF2B5EF4-FFF2-40B4-BE49-F238E27FC236}">
                <a16:creationId xmlns:a16="http://schemas.microsoft.com/office/drawing/2014/main" id="{E3185EB5-D841-42D1-945D-E2578E7FB5E7}"/>
              </a:ext>
            </a:extLst>
          </p:cNvPr>
          <p:cNvPicPr>
            <a:picLocks noChangeAspect="1"/>
          </p:cNvPicPr>
          <p:nvPr/>
        </p:nvPicPr>
        <p:blipFill rotWithShape="1">
          <a:blip r:embed="rId4"/>
          <a:srcRect l="9741" t="6571" r="20832"/>
          <a:stretch/>
        </p:blipFill>
        <p:spPr>
          <a:xfrm rot="1291608">
            <a:off x="6755705" y="1003459"/>
            <a:ext cx="4638508" cy="4681540"/>
          </a:xfrm>
          <a:prstGeom prst="rect">
            <a:avLst/>
          </a:prstGeom>
        </p:spPr>
      </p:pic>
    </p:spTree>
    <p:extLst>
      <p:ext uri="{BB962C8B-B14F-4D97-AF65-F5344CB8AC3E}">
        <p14:creationId xmlns:p14="http://schemas.microsoft.com/office/powerpoint/2010/main" val="236256550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7167656" y="380156"/>
            <a:ext cx="4050618" cy="5869576"/>
          </a:xfrm>
          <a:prstGeom prst="rect">
            <a:avLst/>
          </a:prstGeom>
        </p:spPr>
      </p:pic>
      <p:pic>
        <p:nvPicPr>
          <p:cNvPr id="5" name="Grafik 4">
            <a:extLst>
              <a:ext uri="{FF2B5EF4-FFF2-40B4-BE49-F238E27FC236}">
                <a16:creationId xmlns:a16="http://schemas.microsoft.com/office/drawing/2014/main" id="{44C72027-51A9-4DDF-9A1C-B8147C38CCC9}"/>
              </a:ext>
            </a:extLst>
          </p:cNvPr>
          <p:cNvPicPr>
            <a:picLocks noChangeAspect="1"/>
          </p:cNvPicPr>
          <p:nvPr/>
        </p:nvPicPr>
        <p:blipFill>
          <a:blip r:embed="rId4"/>
          <a:stretch>
            <a:fillRect/>
          </a:stretch>
        </p:blipFill>
        <p:spPr>
          <a:xfrm rot="20645880">
            <a:off x="983257" y="1158292"/>
            <a:ext cx="5751073" cy="4313305"/>
          </a:xfrm>
          <a:prstGeom prst="rect">
            <a:avLst/>
          </a:prstGeom>
        </p:spPr>
      </p:pic>
    </p:spTree>
    <p:extLst>
      <p:ext uri="{BB962C8B-B14F-4D97-AF65-F5344CB8AC3E}">
        <p14:creationId xmlns:p14="http://schemas.microsoft.com/office/powerpoint/2010/main" val="47021607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Grafik 2">
            <a:extLst>
              <a:ext uri="{FF2B5EF4-FFF2-40B4-BE49-F238E27FC236}">
                <a16:creationId xmlns:a16="http://schemas.microsoft.com/office/drawing/2014/main" id="{51EFB011-F21D-46EA-99C7-2D6D5D7FEB5B}"/>
              </a:ext>
            </a:extLst>
          </p:cNvPr>
          <p:cNvPicPr>
            <a:picLocks noChangeAspect="1"/>
          </p:cNvPicPr>
          <p:nvPr/>
        </p:nvPicPr>
        <p:blipFill rotWithShape="1">
          <a:blip r:embed="rId5"/>
          <a:srcRect b="2790"/>
          <a:stretch/>
        </p:blipFill>
        <p:spPr>
          <a:xfrm>
            <a:off x="1266388" y="389083"/>
            <a:ext cx="4372412" cy="6103800"/>
          </a:xfrm>
          <a:prstGeom prst="rect">
            <a:avLst/>
          </a:prstGeom>
        </p:spPr>
      </p:pic>
      <p:pic>
        <p:nvPicPr>
          <p:cNvPr id="6" name="Lösung_Rätsel3_A">
            <a:hlinkClick r:id="" action="ppaction://media"/>
            <a:extLst>
              <a:ext uri="{FF2B5EF4-FFF2-40B4-BE49-F238E27FC236}">
                <a16:creationId xmlns:a16="http://schemas.microsoft.com/office/drawing/2014/main" id="{5D461DAF-BEFC-4155-A409-E51400930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4480" y="3181928"/>
            <a:ext cx="406400" cy="406400"/>
          </a:xfrm>
          <a:prstGeom prst="rect">
            <a:avLst/>
          </a:prstGeom>
        </p:spPr>
      </p:pic>
    </p:spTree>
    <p:extLst>
      <p:ext uri="{BB962C8B-B14F-4D97-AF65-F5344CB8AC3E}">
        <p14:creationId xmlns:p14="http://schemas.microsoft.com/office/powerpoint/2010/main" val="3133882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Grafik 2">
            <a:extLst>
              <a:ext uri="{FF2B5EF4-FFF2-40B4-BE49-F238E27FC236}">
                <a16:creationId xmlns:a16="http://schemas.microsoft.com/office/drawing/2014/main" id="{51EFB011-F21D-46EA-99C7-2D6D5D7FEB5B}"/>
              </a:ext>
            </a:extLst>
          </p:cNvPr>
          <p:cNvPicPr>
            <a:picLocks noChangeAspect="1"/>
          </p:cNvPicPr>
          <p:nvPr/>
        </p:nvPicPr>
        <p:blipFill rotWithShape="1">
          <a:blip r:embed="rId3"/>
          <a:srcRect b="2790"/>
          <a:stretch/>
        </p:blipFill>
        <p:spPr>
          <a:xfrm>
            <a:off x="6813289" y="346105"/>
            <a:ext cx="4372412" cy="6103800"/>
          </a:xfrm>
          <a:prstGeom prst="rect">
            <a:avLst/>
          </a:prstGeom>
        </p:spPr>
      </p:pic>
      <p:pic>
        <p:nvPicPr>
          <p:cNvPr id="4" name="Grafik 3">
            <a:extLst>
              <a:ext uri="{FF2B5EF4-FFF2-40B4-BE49-F238E27FC236}">
                <a16:creationId xmlns:a16="http://schemas.microsoft.com/office/drawing/2014/main" id="{EF3B4B69-8E24-433C-AA77-254A2E99257D}"/>
              </a:ext>
            </a:extLst>
          </p:cNvPr>
          <p:cNvPicPr>
            <a:picLocks noChangeAspect="1"/>
          </p:cNvPicPr>
          <p:nvPr/>
        </p:nvPicPr>
        <p:blipFill>
          <a:blip r:embed="rId4"/>
          <a:stretch>
            <a:fillRect/>
          </a:stretch>
        </p:blipFill>
        <p:spPr>
          <a:xfrm rot="20447312">
            <a:off x="705891" y="1180022"/>
            <a:ext cx="5749043" cy="4311782"/>
          </a:xfrm>
          <a:prstGeom prst="rect">
            <a:avLst/>
          </a:prstGeom>
        </p:spPr>
      </p:pic>
    </p:spTree>
    <p:extLst>
      <p:ext uri="{BB962C8B-B14F-4D97-AF65-F5344CB8AC3E}">
        <p14:creationId xmlns:p14="http://schemas.microsoft.com/office/powerpoint/2010/main" val="36114293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Grafik 2">
            <a:extLst>
              <a:ext uri="{FF2B5EF4-FFF2-40B4-BE49-F238E27FC236}">
                <a16:creationId xmlns:a16="http://schemas.microsoft.com/office/drawing/2014/main" id="{51EFB011-F21D-46EA-99C7-2D6D5D7FEB5B}"/>
              </a:ext>
            </a:extLst>
          </p:cNvPr>
          <p:cNvPicPr>
            <a:picLocks noChangeAspect="1"/>
          </p:cNvPicPr>
          <p:nvPr/>
        </p:nvPicPr>
        <p:blipFill rotWithShape="1">
          <a:blip r:embed="rId3"/>
          <a:srcRect b="2790"/>
          <a:stretch/>
        </p:blipFill>
        <p:spPr>
          <a:xfrm>
            <a:off x="1338647" y="371142"/>
            <a:ext cx="4372412" cy="6103800"/>
          </a:xfrm>
          <a:prstGeom prst="rect">
            <a:avLst/>
          </a:prstGeom>
        </p:spPr>
      </p:pic>
      <p:pic>
        <p:nvPicPr>
          <p:cNvPr id="5" name="Grafik 4">
            <a:extLst>
              <a:ext uri="{FF2B5EF4-FFF2-40B4-BE49-F238E27FC236}">
                <a16:creationId xmlns:a16="http://schemas.microsoft.com/office/drawing/2014/main" id="{E9CEE8A9-961E-4BF7-8DA6-3C7485DBBEC1}"/>
              </a:ext>
            </a:extLst>
          </p:cNvPr>
          <p:cNvPicPr>
            <a:picLocks noChangeAspect="1"/>
          </p:cNvPicPr>
          <p:nvPr/>
        </p:nvPicPr>
        <p:blipFill rotWithShape="1">
          <a:blip r:embed="rId4"/>
          <a:srcRect l="36111" t="13482" b="7808"/>
          <a:stretch/>
        </p:blipFill>
        <p:spPr>
          <a:xfrm>
            <a:off x="6480943" y="1399026"/>
            <a:ext cx="4556996" cy="4210629"/>
          </a:xfrm>
          <a:prstGeom prst="rect">
            <a:avLst/>
          </a:prstGeom>
        </p:spPr>
      </p:pic>
    </p:spTree>
    <p:extLst>
      <p:ext uri="{BB962C8B-B14F-4D97-AF65-F5344CB8AC3E}">
        <p14:creationId xmlns:p14="http://schemas.microsoft.com/office/powerpoint/2010/main" val="36955553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Grafik 2">
            <a:extLst>
              <a:ext uri="{FF2B5EF4-FFF2-40B4-BE49-F238E27FC236}">
                <a16:creationId xmlns:a16="http://schemas.microsoft.com/office/drawing/2014/main" id="{51EFB011-F21D-46EA-99C7-2D6D5D7FEB5B}"/>
              </a:ext>
            </a:extLst>
          </p:cNvPr>
          <p:cNvPicPr>
            <a:picLocks noChangeAspect="1"/>
          </p:cNvPicPr>
          <p:nvPr/>
        </p:nvPicPr>
        <p:blipFill rotWithShape="1">
          <a:blip r:embed="rId3"/>
          <a:srcRect b="2790"/>
          <a:stretch/>
        </p:blipFill>
        <p:spPr>
          <a:xfrm>
            <a:off x="6723447" y="254169"/>
            <a:ext cx="4372412" cy="6103800"/>
          </a:xfrm>
          <a:prstGeom prst="rect">
            <a:avLst/>
          </a:prstGeom>
        </p:spPr>
      </p:pic>
      <p:pic>
        <p:nvPicPr>
          <p:cNvPr id="9" name="Grafik 8">
            <a:extLst>
              <a:ext uri="{FF2B5EF4-FFF2-40B4-BE49-F238E27FC236}">
                <a16:creationId xmlns:a16="http://schemas.microsoft.com/office/drawing/2014/main" id="{4CBFA01B-7ABF-4835-AF0D-FE4EFD9539B6}"/>
              </a:ext>
            </a:extLst>
          </p:cNvPr>
          <p:cNvPicPr>
            <a:picLocks noChangeAspect="1"/>
          </p:cNvPicPr>
          <p:nvPr/>
        </p:nvPicPr>
        <p:blipFill rotWithShape="1">
          <a:blip r:embed="rId4"/>
          <a:srcRect l="21418" r="4601" b="13400"/>
          <a:stretch/>
        </p:blipFill>
        <p:spPr>
          <a:xfrm>
            <a:off x="755379" y="954721"/>
            <a:ext cx="5557628" cy="4879222"/>
          </a:xfrm>
          <a:prstGeom prst="rect">
            <a:avLst/>
          </a:prstGeom>
        </p:spPr>
      </p:pic>
    </p:spTree>
    <p:extLst>
      <p:ext uri="{BB962C8B-B14F-4D97-AF65-F5344CB8AC3E}">
        <p14:creationId xmlns:p14="http://schemas.microsoft.com/office/powerpoint/2010/main" val="33589859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11" name="Grafik 10">
            <a:extLst>
              <a:ext uri="{FF2B5EF4-FFF2-40B4-BE49-F238E27FC236}">
                <a16:creationId xmlns:a16="http://schemas.microsoft.com/office/drawing/2014/main" id="{7CDBC696-9BAE-4ED5-9CDE-43801F9CE557}"/>
              </a:ext>
            </a:extLst>
          </p:cNvPr>
          <p:cNvPicPr>
            <a:picLocks noChangeAspect="1"/>
          </p:cNvPicPr>
          <p:nvPr/>
        </p:nvPicPr>
        <p:blipFill>
          <a:blip r:embed="rId5"/>
          <a:stretch>
            <a:fillRect/>
          </a:stretch>
        </p:blipFill>
        <p:spPr>
          <a:xfrm>
            <a:off x="1713202" y="483130"/>
            <a:ext cx="4382798" cy="5938582"/>
          </a:xfrm>
          <a:prstGeom prst="rect">
            <a:avLst/>
          </a:prstGeom>
        </p:spPr>
      </p:pic>
      <p:pic>
        <p:nvPicPr>
          <p:cNvPr id="12" name="Rätsel_4">
            <a:hlinkClick r:id="" action="ppaction://media"/>
            <a:extLst>
              <a:ext uri="{FF2B5EF4-FFF2-40B4-BE49-F238E27FC236}">
                <a16:creationId xmlns:a16="http://schemas.microsoft.com/office/drawing/2014/main" id="{16873F22-6EDF-4AC3-BB94-F1E266C05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2844800"/>
            <a:ext cx="406400" cy="406400"/>
          </a:xfrm>
          <a:prstGeom prst="rect">
            <a:avLst/>
          </a:prstGeom>
        </p:spPr>
      </p:pic>
      <p:pic>
        <p:nvPicPr>
          <p:cNvPr id="14" name="Grafik 13">
            <a:extLst>
              <a:ext uri="{FF2B5EF4-FFF2-40B4-BE49-F238E27FC236}">
                <a16:creationId xmlns:a16="http://schemas.microsoft.com/office/drawing/2014/main" id="{0BED5A3F-50D7-4C94-B252-F84432B76D1D}"/>
              </a:ext>
            </a:extLst>
          </p:cNvPr>
          <p:cNvPicPr>
            <a:picLocks noChangeAspect="1"/>
          </p:cNvPicPr>
          <p:nvPr/>
        </p:nvPicPr>
        <p:blipFill>
          <a:blip r:embed="rId7"/>
          <a:stretch>
            <a:fillRect/>
          </a:stretch>
        </p:blipFill>
        <p:spPr>
          <a:xfrm>
            <a:off x="6269305" y="1692564"/>
            <a:ext cx="5342989" cy="4007242"/>
          </a:xfrm>
          <a:prstGeom prst="rect">
            <a:avLst/>
          </a:prstGeom>
        </p:spPr>
      </p:pic>
    </p:spTree>
    <p:extLst>
      <p:ext uri="{BB962C8B-B14F-4D97-AF65-F5344CB8AC3E}">
        <p14:creationId xmlns:p14="http://schemas.microsoft.com/office/powerpoint/2010/main" val="342406574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ppt_x"/>
                                          </p:val>
                                        </p:tav>
                                        <p:tav tm="100000">
                                          <p:val>
                                            <p:strVal val="#ppt_x"/>
                                          </p:val>
                                        </p:tav>
                                      </p:tavLst>
                                    </p:anim>
                                    <p:anim calcmode="lin" valueType="num">
                                      <p:cBhvr additive="base">
                                        <p:cTn id="10" dur="5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11" name="Grafik 10">
            <a:extLst>
              <a:ext uri="{FF2B5EF4-FFF2-40B4-BE49-F238E27FC236}">
                <a16:creationId xmlns:a16="http://schemas.microsoft.com/office/drawing/2014/main" id="{7CDBC696-9BAE-4ED5-9CDE-43801F9CE557}"/>
              </a:ext>
            </a:extLst>
          </p:cNvPr>
          <p:cNvPicPr>
            <a:picLocks noChangeAspect="1"/>
          </p:cNvPicPr>
          <p:nvPr/>
        </p:nvPicPr>
        <p:blipFill>
          <a:blip r:embed="rId3"/>
          <a:stretch>
            <a:fillRect/>
          </a:stretch>
        </p:blipFill>
        <p:spPr>
          <a:xfrm>
            <a:off x="6835476" y="453751"/>
            <a:ext cx="4382798" cy="5938582"/>
          </a:xfrm>
          <a:prstGeom prst="rect">
            <a:avLst/>
          </a:prstGeom>
        </p:spPr>
      </p:pic>
      <p:pic>
        <p:nvPicPr>
          <p:cNvPr id="3" name="Grafik 2">
            <a:extLst>
              <a:ext uri="{FF2B5EF4-FFF2-40B4-BE49-F238E27FC236}">
                <a16:creationId xmlns:a16="http://schemas.microsoft.com/office/drawing/2014/main" id="{13A374C7-7CCB-4A4F-9099-EAC00FEADA5F}"/>
              </a:ext>
            </a:extLst>
          </p:cNvPr>
          <p:cNvPicPr>
            <a:picLocks noChangeAspect="1"/>
          </p:cNvPicPr>
          <p:nvPr/>
        </p:nvPicPr>
        <p:blipFill>
          <a:blip r:embed="rId4"/>
          <a:stretch>
            <a:fillRect/>
          </a:stretch>
        </p:blipFill>
        <p:spPr>
          <a:xfrm>
            <a:off x="812600" y="1376219"/>
            <a:ext cx="5723932" cy="4292949"/>
          </a:xfrm>
          <a:prstGeom prst="rect">
            <a:avLst/>
          </a:prstGeom>
        </p:spPr>
      </p:pic>
    </p:spTree>
    <p:extLst>
      <p:ext uri="{BB962C8B-B14F-4D97-AF65-F5344CB8AC3E}">
        <p14:creationId xmlns:p14="http://schemas.microsoft.com/office/powerpoint/2010/main" val="22615464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pic>
        <p:nvPicPr>
          <p:cNvPr id="5" name="Bild 4" descr="helle Punkte">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27224" y="60958"/>
            <a:ext cx="12192000" cy="6857990"/>
          </a:xfrm>
          <a:prstGeom prst="rect">
            <a:avLst/>
          </a:prstGeom>
        </p:spPr>
      </p:pic>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itel 3">
            <a:extLst>
              <a:ext uri="{FF2B5EF4-FFF2-40B4-BE49-F238E27FC236}">
                <a16:creationId xmlns:a16="http://schemas.microsoft.com/office/drawing/2014/main" id="{D384C81C-5819-46FF-9C13-55D2FE4F146E}"/>
              </a:ext>
            </a:extLst>
          </p:cNvPr>
          <p:cNvSpPr>
            <a:spLocks noGrp="1"/>
          </p:cNvSpPr>
          <p:nvPr>
            <p:ph type="ctrTitle"/>
          </p:nvPr>
        </p:nvSpPr>
        <p:spPr>
          <a:xfrm>
            <a:off x="797454" y="-11019"/>
            <a:ext cx="10951714" cy="6168160"/>
          </a:xfrm>
        </p:spPr>
        <p:txBody>
          <a:bodyPr>
            <a:noAutofit/>
          </a:bodyPr>
          <a:lstStyle/>
          <a:p>
            <a:pPr algn="ctr"/>
            <a:r>
              <a:rPr lang="de-DE" sz="4000" b="1" u="sng" dirty="0">
                <a:latin typeface="Bradley Hand ITC" panose="03070402050302030203" pitchFamily="66" charset="0"/>
              </a:rPr>
              <a:t>Lesespaziergang im Tandem</a:t>
            </a:r>
            <a:r>
              <a:rPr lang="de-DE" sz="4000" u="sng" dirty="0">
                <a:latin typeface="Bradley Hand ITC" panose="03070402050302030203" pitchFamily="66" charset="0"/>
              </a:rPr>
              <a:t>:</a:t>
            </a:r>
            <a:br>
              <a:rPr lang="de-DE" sz="3200" dirty="0">
                <a:latin typeface="Bradley Hand ITC" panose="03070402050302030203" pitchFamily="66" charset="0"/>
              </a:rPr>
            </a:br>
            <a:r>
              <a:rPr lang="de-DE" sz="3200" dirty="0">
                <a:latin typeface="Bradley Hand ITC" panose="03070402050302030203" pitchFamily="66" charset="0"/>
              </a:rPr>
              <a:t>Die Kinder lesen verschiedene Rätseltexte und lösen Aufgaben dazu. Am Ende erhalten sie einen Lösungscode, um die Schatzkiste zu öffnen.</a:t>
            </a:r>
            <a:br>
              <a:rPr lang="de-DE" sz="3200" dirty="0">
                <a:latin typeface="Bradley Hand ITC" panose="03070402050302030203" pitchFamily="66" charset="0"/>
              </a:rPr>
            </a:br>
            <a:br>
              <a:rPr lang="de-DE" sz="3200" dirty="0">
                <a:latin typeface="Bradley Hand ITC" panose="03070402050302030203" pitchFamily="66" charset="0"/>
              </a:rPr>
            </a:br>
            <a:r>
              <a:rPr lang="de-DE" sz="3200" dirty="0">
                <a:latin typeface="Bradley Hand ITC" panose="03070402050302030203" pitchFamily="66" charset="0"/>
              </a:rPr>
              <a:t>In diesem Lesespaziergang lesen die Kinder zusätzlich im Tandem. Dies ist eine Möglichkeit, um alle Kinder auf ihrem Leseniveau abzuholen. Dabei sind stärkere Leser die sogenannten Trainer, die die Sportler (schwächere Leser)trainieren. Hierbei steht das gemeinsame Lesen, die Lesefreude und der Leseerfolg im Vordergrund. </a:t>
            </a:r>
          </a:p>
        </p:txBody>
      </p:sp>
    </p:spTree>
    <p:extLst>
      <p:ext uri="{BB962C8B-B14F-4D97-AF65-F5344CB8AC3E}">
        <p14:creationId xmlns:p14="http://schemas.microsoft.com/office/powerpoint/2010/main" val="39216758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4124FC2B-7AD3-4DD3-8EF3-4FEC8CEF30A0}"/>
              </a:ext>
            </a:extLst>
          </p:cNvPr>
          <p:cNvPicPr>
            <a:picLocks noChangeAspect="1"/>
          </p:cNvPicPr>
          <p:nvPr/>
        </p:nvPicPr>
        <p:blipFill rotWithShape="1">
          <a:blip r:embed="rId3"/>
          <a:srcRect l="26464" t="11259" r="986" b="8942"/>
          <a:stretch/>
        </p:blipFill>
        <p:spPr>
          <a:xfrm rot="765176">
            <a:off x="5710136" y="1086920"/>
            <a:ext cx="5699951" cy="4702064"/>
          </a:xfrm>
          <a:prstGeom prst="rect">
            <a:avLst/>
          </a:prstGeom>
        </p:spPr>
      </p:pic>
      <p:pic>
        <p:nvPicPr>
          <p:cNvPr id="11" name="Grafik 10">
            <a:extLst>
              <a:ext uri="{FF2B5EF4-FFF2-40B4-BE49-F238E27FC236}">
                <a16:creationId xmlns:a16="http://schemas.microsoft.com/office/drawing/2014/main" id="{7CDBC696-9BAE-4ED5-9CDE-43801F9CE557}"/>
              </a:ext>
            </a:extLst>
          </p:cNvPr>
          <p:cNvPicPr>
            <a:picLocks noChangeAspect="1"/>
          </p:cNvPicPr>
          <p:nvPr/>
        </p:nvPicPr>
        <p:blipFill>
          <a:blip r:embed="rId4"/>
          <a:stretch>
            <a:fillRect/>
          </a:stretch>
        </p:blipFill>
        <p:spPr>
          <a:xfrm>
            <a:off x="1113551" y="419387"/>
            <a:ext cx="4382798" cy="5938582"/>
          </a:xfrm>
          <a:prstGeom prst="rect">
            <a:avLst/>
          </a:prstGeom>
        </p:spPr>
      </p:pic>
    </p:spTree>
    <p:extLst>
      <p:ext uri="{BB962C8B-B14F-4D97-AF65-F5344CB8AC3E}">
        <p14:creationId xmlns:p14="http://schemas.microsoft.com/office/powerpoint/2010/main" val="389073985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6" name="Grafik 5">
            <a:extLst>
              <a:ext uri="{FF2B5EF4-FFF2-40B4-BE49-F238E27FC236}">
                <a16:creationId xmlns:a16="http://schemas.microsoft.com/office/drawing/2014/main" id="{51F4D8A2-2A64-4A3C-87F9-797D7B47DF02}"/>
              </a:ext>
            </a:extLst>
          </p:cNvPr>
          <p:cNvPicPr>
            <a:picLocks noChangeAspect="1"/>
          </p:cNvPicPr>
          <p:nvPr/>
        </p:nvPicPr>
        <p:blipFill>
          <a:blip r:embed="rId3"/>
          <a:stretch>
            <a:fillRect/>
          </a:stretch>
        </p:blipFill>
        <p:spPr>
          <a:xfrm>
            <a:off x="5035376" y="1399026"/>
            <a:ext cx="6407859" cy="4805894"/>
          </a:xfrm>
          <a:prstGeom prst="rect">
            <a:avLst/>
          </a:prstGeom>
        </p:spPr>
      </p:pic>
      <p:pic>
        <p:nvPicPr>
          <p:cNvPr id="8" name="Grafik 7">
            <a:extLst>
              <a:ext uri="{FF2B5EF4-FFF2-40B4-BE49-F238E27FC236}">
                <a16:creationId xmlns:a16="http://schemas.microsoft.com/office/drawing/2014/main" id="{8EACA47D-5944-45E9-9715-A044AB7335A9}"/>
              </a:ext>
            </a:extLst>
          </p:cNvPr>
          <p:cNvPicPr>
            <a:picLocks noChangeAspect="1"/>
          </p:cNvPicPr>
          <p:nvPr/>
        </p:nvPicPr>
        <p:blipFill>
          <a:blip r:embed="rId4"/>
          <a:stretch>
            <a:fillRect/>
          </a:stretch>
        </p:blipFill>
        <p:spPr>
          <a:xfrm rot="20232522">
            <a:off x="923022" y="1353278"/>
            <a:ext cx="4883391" cy="3662543"/>
          </a:xfrm>
          <a:prstGeom prst="rect">
            <a:avLst/>
          </a:prstGeom>
        </p:spPr>
      </p:pic>
    </p:spTree>
    <p:extLst>
      <p:ext uri="{BB962C8B-B14F-4D97-AF65-F5344CB8AC3E}">
        <p14:creationId xmlns:p14="http://schemas.microsoft.com/office/powerpoint/2010/main" val="29014367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1C480CDD-F093-4BD9-B5A3-8396E9BB97F4}"/>
              </a:ext>
            </a:extLst>
          </p:cNvPr>
          <p:cNvPicPr>
            <a:picLocks noChangeAspect="1"/>
          </p:cNvPicPr>
          <p:nvPr/>
        </p:nvPicPr>
        <p:blipFill>
          <a:blip r:embed="rId4"/>
          <a:stretch>
            <a:fillRect/>
          </a:stretch>
        </p:blipFill>
        <p:spPr>
          <a:xfrm>
            <a:off x="2029675" y="356063"/>
            <a:ext cx="8373728" cy="6280296"/>
          </a:xfrm>
          <a:prstGeom prst="rect">
            <a:avLst/>
          </a:prstGeom>
        </p:spPr>
      </p:pic>
    </p:spTree>
    <p:extLst>
      <p:ext uri="{BB962C8B-B14F-4D97-AF65-F5344CB8AC3E}">
        <p14:creationId xmlns:p14="http://schemas.microsoft.com/office/powerpoint/2010/main" val="2197582151"/>
      </p:ext>
    </p:extLst>
  </p:cSld>
  <p:clrMapOvr>
    <a:masterClrMapping/>
  </p:clrMapOvr>
  <mc:AlternateContent xmlns:mc="http://schemas.openxmlformats.org/markup-compatibility/2006" xmlns:p14="http://schemas.microsoft.com/office/powerpoint/2010/main">
    <mc:Choice Requires="p14">
      <p:transition spd="slow" p14:dur="2000" advClick="0" advTm="3000">
        <p:sndAc>
          <p:stSnd>
            <p:snd r:embed="rId3" name="drumroll.wav"/>
          </p:stSnd>
        </p:sndAc>
      </p:transition>
    </mc:Choice>
    <mc:Fallback xmlns="">
      <p:transition spd="slow" advClick="0" advTm="3000">
        <p:sndAc>
          <p:stSnd>
            <p:snd r:embed="rId5" name="drumroll.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descr="Feuerwerk">
            <a:extLst>
              <a:ext uri="{FF2B5EF4-FFF2-40B4-BE49-F238E27FC236}">
                <a16:creationId xmlns:a16="http://schemas.microsoft.com/office/drawing/2014/main" id="{F6C1AEFB-E9B0-4CBA-B2E6-C19CE595B3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536" y="-44008"/>
            <a:ext cx="6332628" cy="6332628"/>
          </a:xfrm>
          <a:prstGeom prst="rect">
            <a:avLst/>
          </a:prstGeom>
        </p:spPr>
      </p:pic>
      <p:pic>
        <p:nvPicPr>
          <p:cNvPr id="47" name="Grafik 46" descr="Feuerwerk">
            <a:extLst>
              <a:ext uri="{FF2B5EF4-FFF2-40B4-BE49-F238E27FC236}">
                <a16:creationId xmlns:a16="http://schemas.microsoft.com/office/drawing/2014/main" id="{97A008FA-6903-49C4-B635-24001C3765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583" y="1920240"/>
            <a:ext cx="4684026" cy="4684026"/>
          </a:xfrm>
          <a:prstGeom prst="rect">
            <a:avLst/>
          </a:prstGeom>
        </p:spPr>
      </p:pic>
      <p:sp>
        <p:nvSpPr>
          <p:cNvPr id="2" name="Textfeld 1">
            <a:extLst>
              <a:ext uri="{FF2B5EF4-FFF2-40B4-BE49-F238E27FC236}">
                <a16:creationId xmlns:a16="http://schemas.microsoft.com/office/drawing/2014/main" id="{321EB5C0-06DB-422F-9F9E-4FE4A9DF795A}"/>
              </a:ext>
            </a:extLst>
          </p:cNvPr>
          <p:cNvSpPr txBox="1"/>
          <p:nvPr/>
        </p:nvSpPr>
        <p:spPr>
          <a:xfrm>
            <a:off x="467903" y="1341118"/>
            <a:ext cx="11471455" cy="1015663"/>
          </a:xfrm>
          <a:prstGeom prst="rect">
            <a:avLst/>
          </a:prstGeom>
          <a:noFill/>
        </p:spPr>
        <p:txBody>
          <a:bodyPr wrap="square" rtlCol="0">
            <a:spAutoFit/>
          </a:bodyPr>
          <a:lstStyle/>
          <a:p>
            <a:r>
              <a:rPr lang="de-DE" sz="3000" b="1" dirty="0">
                <a:latin typeface="Bradley Hand ITC" panose="03070402050302030203" pitchFamily="66" charset="0"/>
              </a:rPr>
              <a:t>Vielen Dank an den Fotografen der 3E und an die Fotografin der 4E!</a:t>
            </a:r>
          </a:p>
          <a:p>
            <a:endParaRPr lang="de-DE" sz="3000" b="1" dirty="0"/>
          </a:p>
        </p:txBody>
      </p:sp>
      <p:sp>
        <p:nvSpPr>
          <p:cNvPr id="3" name="Textfeld 2">
            <a:extLst>
              <a:ext uri="{FF2B5EF4-FFF2-40B4-BE49-F238E27FC236}">
                <a16:creationId xmlns:a16="http://schemas.microsoft.com/office/drawing/2014/main" id="{637EFC31-2DB1-4F90-9F16-F8ADAAAB0E23}"/>
              </a:ext>
            </a:extLst>
          </p:cNvPr>
          <p:cNvSpPr txBox="1"/>
          <p:nvPr/>
        </p:nvSpPr>
        <p:spPr>
          <a:xfrm rot="10800000" flipV="1">
            <a:off x="2604480" y="3032969"/>
            <a:ext cx="8812195" cy="584775"/>
          </a:xfrm>
          <a:prstGeom prst="rect">
            <a:avLst/>
          </a:prstGeom>
          <a:noFill/>
        </p:spPr>
        <p:txBody>
          <a:bodyPr wrap="square" rtlCol="0">
            <a:spAutoFit/>
          </a:bodyPr>
          <a:lstStyle/>
          <a:p>
            <a:r>
              <a:rPr lang="de-DE" sz="3200" b="1" dirty="0">
                <a:latin typeface="Bradley Hand ITC" panose="03070402050302030203" pitchFamily="66" charset="0"/>
              </a:rPr>
              <a:t>Vielen Dank auch an die Vorleser! </a:t>
            </a:r>
          </a:p>
        </p:txBody>
      </p:sp>
      <p:sp>
        <p:nvSpPr>
          <p:cNvPr id="5" name="Textfeld 4">
            <a:extLst>
              <a:ext uri="{FF2B5EF4-FFF2-40B4-BE49-F238E27FC236}">
                <a16:creationId xmlns:a16="http://schemas.microsoft.com/office/drawing/2014/main" id="{A542127B-A945-4389-AEF9-B26212873E90}"/>
              </a:ext>
            </a:extLst>
          </p:cNvPr>
          <p:cNvSpPr txBox="1"/>
          <p:nvPr/>
        </p:nvSpPr>
        <p:spPr>
          <a:xfrm>
            <a:off x="584779" y="4866640"/>
            <a:ext cx="11354579" cy="707886"/>
          </a:xfrm>
          <a:prstGeom prst="rect">
            <a:avLst/>
          </a:prstGeom>
          <a:noFill/>
        </p:spPr>
        <p:txBody>
          <a:bodyPr wrap="square" rtlCol="0">
            <a:spAutoFit/>
          </a:bodyPr>
          <a:lstStyle/>
          <a:p>
            <a:r>
              <a:rPr lang="de-DE" sz="4000" b="1" dirty="0">
                <a:latin typeface="Bradley Hand ITC" panose="03070402050302030203" pitchFamily="66" charset="0"/>
              </a:rPr>
              <a:t>Vielen Dank allen Kindern für die tolle Lesestunde!</a:t>
            </a:r>
          </a:p>
        </p:txBody>
      </p:sp>
    </p:spTree>
    <p:extLst>
      <p:ext uri="{BB962C8B-B14F-4D97-AF65-F5344CB8AC3E}">
        <p14:creationId xmlns:p14="http://schemas.microsoft.com/office/powerpoint/2010/main" val="3269700876"/>
      </p:ext>
    </p:extLst>
  </p:cSld>
  <p:clrMapOvr>
    <a:masterClrMapping/>
  </p:clrMapOvr>
  <mc:AlternateContent xmlns:mc="http://schemas.openxmlformats.org/markup-compatibility/2006">
    <mc:Choice xmlns:p14="http://schemas.microsoft.com/office/powerpoint/2010/main" Requires="p14">
      <p:transition spd="slow" p14:dur="10000" advClick="0" advTm="15000">
        <p:sndAc>
          <p:stSnd>
            <p:snd r:embed="rId3" name="applause.wav"/>
          </p:stSnd>
        </p:sndAc>
      </p:transition>
    </mc:Choice>
    <mc:Fallback>
      <p:transition spd="slow" advClick="0" advTm="15000">
        <p:sndAc>
          <p:stSnd>
            <p:snd r:embed="rId3"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2000"/>
                                        <p:tgtEl>
                                          <p:spTgt spid="47"/>
                                        </p:tgtEl>
                                      </p:cBhvr>
                                    </p:animEffect>
                                    <p:anim calcmode="lin" valueType="num">
                                      <p:cBhvr>
                                        <p:cTn id="16" dur="2000" fill="hold"/>
                                        <p:tgtEl>
                                          <p:spTgt spid="47"/>
                                        </p:tgtEl>
                                        <p:attrNameLst>
                                          <p:attrName>ppt_w</p:attrName>
                                        </p:attrNameLst>
                                      </p:cBhvr>
                                      <p:tavLst>
                                        <p:tav tm="0" fmla="#ppt_w*sin(2.5*pi*$)">
                                          <p:val>
                                            <p:fltVal val="0"/>
                                          </p:val>
                                        </p:tav>
                                        <p:tav tm="100000">
                                          <p:val>
                                            <p:fltVal val="1"/>
                                          </p:val>
                                        </p:tav>
                                      </p:tavLst>
                                    </p:anim>
                                    <p:anim calcmode="lin" valueType="num">
                                      <p:cBhvr>
                                        <p:cTn id="17"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anim calcmode="lin" valueType="num">
                                      <p:cBhvr>
                                        <p:cTn id="30" dur="2000" fill="hold"/>
                                        <p:tgtEl>
                                          <p:spTgt spid="3"/>
                                        </p:tgtEl>
                                        <p:attrNameLst>
                                          <p:attrName>ppt_w</p:attrName>
                                        </p:attrNameLst>
                                      </p:cBhvr>
                                      <p:tavLst>
                                        <p:tav tm="0" fmla="#ppt_w*sin(2.5*pi*$)">
                                          <p:val>
                                            <p:fltVal val="0"/>
                                          </p:val>
                                        </p:tav>
                                        <p:tav tm="100000">
                                          <p:val>
                                            <p:fltVal val="1"/>
                                          </p:val>
                                        </p:tav>
                                      </p:tavLst>
                                    </p:anim>
                                    <p:anim calcmode="lin" valueType="num">
                                      <p:cBhvr>
                                        <p:cTn id="3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anim calcmode="lin" valueType="num">
                                      <p:cBhvr>
                                        <p:cTn id="37" dur="2000" fill="hold"/>
                                        <p:tgtEl>
                                          <p:spTgt spid="5"/>
                                        </p:tgtEl>
                                        <p:attrNameLst>
                                          <p:attrName>ppt_w</p:attrName>
                                        </p:attrNameLst>
                                      </p:cBhvr>
                                      <p:tavLst>
                                        <p:tav tm="0" fmla="#ppt_w*sin(2.5*pi*$)">
                                          <p:val>
                                            <p:fltVal val="0"/>
                                          </p:val>
                                        </p:tav>
                                        <p:tav tm="100000">
                                          <p:val>
                                            <p:fltVal val="1"/>
                                          </p:val>
                                        </p:tav>
                                      </p:tavLst>
                                    </p:anim>
                                    <p:anim calcmode="lin" valueType="num">
                                      <p:cBhvr>
                                        <p:cTn id="3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Grafik 2">
            <a:extLst>
              <a:ext uri="{FF2B5EF4-FFF2-40B4-BE49-F238E27FC236}">
                <a16:creationId xmlns:a16="http://schemas.microsoft.com/office/drawing/2014/main" id="{19FD6013-4E53-434C-A705-65F595B22C2E}"/>
              </a:ext>
            </a:extLst>
          </p:cNvPr>
          <p:cNvPicPr>
            <a:picLocks noChangeAspect="1"/>
          </p:cNvPicPr>
          <p:nvPr/>
        </p:nvPicPr>
        <p:blipFill>
          <a:blip r:embed="rId5"/>
          <a:stretch>
            <a:fillRect/>
          </a:stretch>
        </p:blipFill>
        <p:spPr>
          <a:xfrm>
            <a:off x="2664666" y="448721"/>
            <a:ext cx="4129087" cy="5872480"/>
          </a:xfrm>
          <a:prstGeom prst="rect">
            <a:avLst/>
          </a:prstGeom>
        </p:spPr>
      </p:pic>
      <p:pic>
        <p:nvPicPr>
          <p:cNvPr id="10" name="Lösung_Rätsel1_B">
            <a:hlinkClick r:id="" action="ppaction://media"/>
            <a:extLst>
              <a:ext uri="{FF2B5EF4-FFF2-40B4-BE49-F238E27FC236}">
                <a16:creationId xmlns:a16="http://schemas.microsoft.com/office/drawing/2014/main" id="{50DAB2AE-F52A-4F27-A0DF-FDBBE0EBFE51}"/>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6"/>
          <a:stretch>
            <a:fillRect/>
          </a:stretch>
        </p:blipFill>
        <p:spPr>
          <a:xfrm>
            <a:off x="8409760" y="3234752"/>
            <a:ext cx="406400" cy="406400"/>
          </a:xfrm>
          <a:prstGeom prst="rect">
            <a:avLst/>
          </a:prstGeom>
        </p:spPr>
      </p:pic>
    </p:spTree>
    <p:extLst>
      <p:ext uri="{BB962C8B-B14F-4D97-AF65-F5344CB8AC3E}">
        <p14:creationId xmlns:p14="http://schemas.microsoft.com/office/powerpoint/2010/main" val="31081128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1EB67D6B-48A0-4EE6-85D9-9D72D5CC02C8}"/>
              </a:ext>
            </a:extLst>
          </p:cNvPr>
          <p:cNvPicPr>
            <a:picLocks noChangeAspect="1"/>
          </p:cNvPicPr>
          <p:nvPr/>
        </p:nvPicPr>
        <p:blipFill rotWithShape="1">
          <a:blip r:embed="rId3"/>
          <a:srcRect r="5634" b="14979"/>
          <a:stretch/>
        </p:blipFill>
        <p:spPr>
          <a:xfrm rot="1385630">
            <a:off x="5122448" y="1351955"/>
            <a:ext cx="6212768" cy="4198159"/>
          </a:xfrm>
          <a:prstGeom prst="rect">
            <a:avLst/>
          </a:prstGeom>
        </p:spPr>
      </p:pic>
      <p:pic>
        <p:nvPicPr>
          <p:cNvPr id="47" name="Grafik 46">
            <a:extLst>
              <a:ext uri="{FF2B5EF4-FFF2-40B4-BE49-F238E27FC236}">
                <a16:creationId xmlns:a16="http://schemas.microsoft.com/office/drawing/2014/main" id="{91610BFD-B939-411B-9823-A96282F1DD42}"/>
              </a:ext>
            </a:extLst>
          </p:cNvPr>
          <p:cNvPicPr>
            <a:picLocks noChangeAspect="1"/>
          </p:cNvPicPr>
          <p:nvPr/>
        </p:nvPicPr>
        <p:blipFill rotWithShape="1">
          <a:blip r:embed="rId4"/>
          <a:srcRect b="1117"/>
          <a:stretch/>
        </p:blipFill>
        <p:spPr>
          <a:xfrm>
            <a:off x="1217431" y="501712"/>
            <a:ext cx="4129087" cy="5806839"/>
          </a:xfrm>
          <a:prstGeom prst="rect">
            <a:avLst/>
          </a:prstGeom>
        </p:spPr>
      </p:pic>
    </p:spTree>
    <p:extLst>
      <p:ext uri="{BB962C8B-B14F-4D97-AF65-F5344CB8AC3E}">
        <p14:creationId xmlns:p14="http://schemas.microsoft.com/office/powerpoint/2010/main" val="5211144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7" name="Grafik 46">
            <a:extLst>
              <a:ext uri="{FF2B5EF4-FFF2-40B4-BE49-F238E27FC236}">
                <a16:creationId xmlns:a16="http://schemas.microsoft.com/office/drawing/2014/main" id="{91610BFD-B939-411B-9823-A96282F1DD42}"/>
              </a:ext>
            </a:extLst>
          </p:cNvPr>
          <p:cNvPicPr>
            <a:picLocks noChangeAspect="1"/>
          </p:cNvPicPr>
          <p:nvPr/>
        </p:nvPicPr>
        <p:blipFill>
          <a:blip r:embed="rId3"/>
          <a:stretch>
            <a:fillRect/>
          </a:stretch>
        </p:blipFill>
        <p:spPr>
          <a:xfrm>
            <a:off x="1217431" y="501712"/>
            <a:ext cx="4129087" cy="5872480"/>
          </a:xfrm>
          <a:prstGeom prst="rect">
            <a:avLst/>
          </a:prstGeom>
        </p:spPr>
      </p:pic>
      <p:pic>
        <p:nvPicPr>
          <p:cNvPr id="8" name="Grafik 7">
            <a:extLst>
              <a:ext uri="{FF2B5EF4-FFF2-40B4-BE49-F238E27FC236}">
                <a16:creationId xmlns:a16="http://schemas.microsoft.com/office/drawing/2014/main" id="{E242D214-F845-4591-9A96-6550BEA2323F}"/>
              </a:ext>
            </a:extLst>
          </p:cNvPr>
          <p:cNvPicPr>
            <a:picLocks noChangeAspect="1"/>
          </p:cNvPicPr>
          <p:nvPr/>
        </p:nvPicPr>
        <p:blipFill rotWithShape="1">
          <a:blip r:embed="rId4"/>
          <a:srcRect l="35889" t="14074" b="29630"/>
          <a:stretch/>
        </p:blipFill>
        <p:spPr>
          <a:xfrm rot="1131119">
            <a:off x="5503249" y="1605048"/>
            <a:ext cx="5477526" cy="3607383"/>
          </a:xfrm>
          <a:prstGeom prst="rect">
            <a:avLst/>
          </a:prstGeom>
        </p:spPr>
      </p:pic>
    </p:spTree>
    <p:extLst>
      <p:ext uri="{BB962C8B-B14F-4D97-AF65-F5344CB8AC3E}">
        <p14:creationId xmlns:p14="http://schemas.microsoft.com/office/powerpoint/2010/main" val="11117196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7" name="Grafik 46">
            <a:extLst>
              <a:ext uri="{FF2B5EF4-FFF2-40B4-BE49-F238E27FC236}">
                <a16:creationId xmlns:a16="http://schemas.microsoft.com/office/drawing/2014/main" id="{91610BFD-B939-411B-9823-A96282F1DD42}"/>
              </a:ext>
            </a:extLst>
          </p:cNvPr>
          <p:cNvPicPr>
            <a:picLocks noChangeAspect="1"/>
          </p:cNvPicPr>
          <p:nvPr/>
        </p:nvPicPr>
        <p:blipFill>
          <a:blip r:embed="rId3"/>
          <a:stretch>
            <a:fillRect/>
          </a:stretch>
        </p:blipFill>
        <p:spPr>
          <a:xfrm>
            <a:off x="6876551" y="372256"/>
            <a:ext cx="4129087" cy="5872480"/>
          </a:xfrm>
          <a:prstGeom prst="rect">
            <a:avLst/>
          </a:prstGeom>
        </p:spPr>
      </p:pic>
      <p:pic>
        <p:nvPicPr>
          <p:cNvPr id="3" name="Grafik 2">
            <a:extLst>
              <a:ext uri="{FF2B5EF4-FFF2-40B4-BE49-F238E27FC236}">
                <a16:creationId xmlns:a16="http://schemas.microsoft.com/office/drawing/2014/main" id="{76613313-DAA7-4E6C-B117-2AB4AC67B5C4}"/>
              </a:ext>
            </a:extLst>
          </p:cNvPr>
          <p:cNvPicPr>
            <a:picLocks noChangeAspect="1"/>
          </p:cNvPicPr>
          <p:nvPr/>
        </p:nvPicPr>
        <p:blipFill>
          <a:blip r:embed="rId4"/>
          <a:stretch>
            <a:fillRect/>
          </a:stretch>
        </p:blipFill>
        <p:spPr>
          <a:xfrm rot="972647">
            <a:off x="1006700" y="1352588"/>
            <a:ext cx="5720420" cy="4290315"/>
          </a:xfrm>
          <a:prstGeom prst="rect">
            <a:avLst/>
          </a:prstGeom>
        </p:spPr>
      </p:pic>
    </p:spTree>
    <p:extLst>
      <p:ext uri="{BB962C8B-B14F-4D97-AF65-F5344CB8AC3E}">
        <p14:creationId xmlns:p14="http://schemas.microsoft.com/office/powerpoint/2010/main" val="42550461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5"/>
          <a:stretch>
            <a:fillRect/>
          </a:stretch>
        </p:blipFill>
        <p:spPr>
          <a:xfrm>
            <a:off x="2223462" y="364811"/>
            <a:ext cx="4050618" cy="5869576"/>
          </a:xfrm>
          <a:prstGeom prst="rect">
            <a:avLst/>
          </a:prstGeom>
        </p:spPr>
      </p:pic>
      <p:pic>
        <p:nvPicPr>
          <p:cNvPr id="6" name="Rätsel_2">
            <a:hlinkClick r:id="" action="ppaction://media"/>
            <a:extLst>
              <a:ext uri="{FF2B5EF4-FFF2-40B4-BE49-F238E27FC236}">
                <a16:creationId xmlns:a16="http://schemas.microsoft.com/office/drawing/2014/main" id="{8B4AFE5B-F759-4974-9A86-8F8BAA1A3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7680" y="3299599"/>
            <a:ext cx="406400" cy="406400"/>
          </a:xfrm>
          <a:prstGeom prst="rect">
            <a:avLst/>
          </a:prstGeom>
        </p:spPr>
      </p:pic>
    </p:spTree>
    <p:extLst>
      <p:ext uri="{BB962C8B-B14F-4D97-AF65-F5344CB8AC3E}">
        <p14:creationId xmlns:p14="http://schemas.microsoft.com/office/powerpoint/2010/main" val="1186146938"/>
      </p:ext>
    </p:extLst>
  </p:cSld>
  <p:clrMapOvr>
    <a:masterClrMapping/>
  </p:clrMapOvr>
  <mc:AlternateContent xmlns:mc="http://schemas.openxmlformats.org/markup-compatibility/2006" xmlns:p14="http://schemas.microsoft.com/office/powerpoint/2010/main">
    <mc:Choice Requires="p14">
      <p:transition spd="slow" p14:dur="2000" advClick="0" advTm="12000">
        <p:push dir="u"/>
      </p:transition>
    </mc:Choice>
    <mc:Fallback xmlns="">
      <p:transition spd="slow" advClick="0" advTm="12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2223462" y="364811"/>
            <a:ext cx="4050618" cy="5869576"/>
          </a:xfrm>
          <a:prstGeom prst="rect">
            <a:avLst/>
          </a:prstGeom>
        </p:spPr>
      </p:pic>
      <p:pic>
        <p:nvPicPr>
          <p:cNvPr id="3" name="Grafik 2">
            <a:extLst>
              <a:ext uri="{FF2B5EF4-FFF2-40B4-BE49-F238E27FC236}">
                <a16:creationId xmlns:a16="http://schemas.microsoft.com/office/drawing/2014/main" id="{F4F6ECEF-15BD-4F58-B5D5-F29B35129DD6}"/>
              </a:ext>
            </a:extLst>
          </p:cNvPr>
          <p:cNvPicPr>
            <a:picLocks noChangeAspect="1"/>
          </p:cNvPicPr>
          <p:nvPr/>
        </p:nvPicPr>
        <p:blipFill rotWithShape="1">
          <a:blip r:embed="rId4"/>
          <a:srcRect l="9828" r="17290"/>
          <a:stretch/>
        </p:blipFill>
        <p:spPr>
          <a:xfrm rot="1676315">
            <a:off x="6737221" y="1370739"/>
            <a:ext cx="4146512" cy="4267061"/>
          </a:xfrm>
          <a:prstGeom prst="rect">
            <a:avLst/>
          </a:prstGeom>
        </p:spPr>
      </p:pic>
    </p:spTree>
    <p:extLst>
      <p:ext uri="{BB962C8B-B14F-4D97-AF65-F5344CB8AC3E}">
        <p14:creationId xmlns:p14="http://schemas.microsoft.com/office/powerpoint/2010/main" val="46028193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hteck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nvGrpSpPr>
          <p:cNvPr id="20" name="Gruppe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ihand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ihand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ihand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ihand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ihand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ihand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ihand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ihand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ihand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ihand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ihand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ihand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uppe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ihand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ihand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ihand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ihand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ihand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ihand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ihand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ihand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ihand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ihand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ihand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ihand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hteck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ihand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Grafik 3">
            <a:extLst>
              <a:ext uri="{FF2B5EF4-FFF2-40B4-BE49-F238E27FC236}">
                <a16:creationId xmlns:a16="http://schemas.microsoft.com/office/drawing/2014/main" id="{2B635542-60BF-4E66-99E5-6F01F6F7F2CE}"/>
              </a:ext>
            </a:extLst>
          </p:cNvPr>
          <p:cNvPicPr>
            <a:picLocks noChangeAspect="1"/>
          </p:cNvPicPr>
          <p:nvPr/>
        </p:nvPicPr>
        <p:blipFill>
          <a:blip r:embed="rId3"/>
          <a:stretch>
            <a:fillRect/>
          </a:stretch>
        </p:blipFill>
        <p:spPr>
          <a:xfrm>
            <a:off x="6937702" y="375160"/>
            <a:ext cx="4050618" cy="5869576"/>
          </a:xfrm>
          <a:prstGeom prst="rect">
            <a:avLst/>
          </a:prstGeom>
        </p:spPr>
      </p:pic>
      <p:pic>
        <p:nvPicPr>
          <p:cNvPr id="5" name="Grafik 4">
            <a:extLst>
              <a:ext uri="{FF2B5EF4-FFF2-40B4-BE49-F238E27FC236}">
                <a16:creationId xmlns:a16="http://schemas.microsoft.com/office/drawing/2014/main" id="{AB1BBA6E-4696-4DF5-A09B-27ED323CD804}"/>
              </a:ext>
            </a:extLst>
          </p:cNvPr>
          <p:cNvPicPr>
            <a:picLocks noChangeAspect="1"/>
          </p:cNvPicPr>
          <p:nvPr/>
        </p:nvPicPr>
        <p:blipFill>
          <a:blip r:embed="rId4"/>
          <a:stretch>
            <a:fillRect/>
          </a:stretch>
        </p:blipFill>
        <p:spPr>
          <a:xfrm>
            <a:off x="1102098" y="1290061"/>
            <a:ext cx="5687947" cy="4265961"/>
          </a:xfrm>
          <a:prstGeom prst="rect">
            <a:avLst/>
          </a:prstGeom>
        </p:spPr>
      </p:pic>
    </p:spTree>
    <p:extLst>
      <p:ext uri="{BB962C8B-B14F-4D97-AF65-F5344CB8AC3E}">
        <p14:creationId xmlns:p14="http://schemas.microsoft.com/office/powerpoint/2010/main" val="21452819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theme/theme1.xml><?xml version="1.0" encoding="utf-8"?>
<a:theme xmlns:a="http://schemas.openxmlformats.org/drawingml/2006/main" name="Fetzen">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B8F5F2-61AB-4CE6-A5E3-F34B87B0EE42}">
  <ds:schemaRefs>
    <ds:schemaRef ds:uri="http://schemas.microsoft.com/office/infopath/2007/PartnerControls"/>
    <ds:schemaRef ds:uri="http://purl.org/dc/dcmitype/"/>
    <ds:schemaRef ds:uri="http://www.w3.org/XML/1998/namespace"/>
    <ds:schemaRef ds:uri="71af3243-3dd4-4a8d-8c0d-dd76da1f02a5"/>
    <ds:schemaRef ds:uri="16c05727-aa75-4e4a-9b5f-8a80a116589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575CB40-8686-4C48-810A-C2974D3D3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7C3E52-A0B1-49C0-88BD-66B715EE8B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Veranstaltungsplan, Design Fetzen</Template>
  <TotalTime>0</TotalTime>
  <Words>144</Words>
  <Application>Microsoft Office PowerPoint</Application>
  <PresentationFormat>Breitbild</PresentationFormat>
  <Paragraphs>29</Paragraphs>
  <Slides>23</Slides>
  <Notes>23</Notes>
  <HiddenSlides>0</HiddenSlides>
  <MMClips>4</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Bradley Hand ITC</vt:lpstr>
      <vt:lpstr>Calibri</vt:lpstr>
      <vt:lpstr>Century Gothic</vt:lpstr>
      <vt:lpstr>Wingdings 3</vt:lpstr>
      <vt:lpstr>Fetzen</vt:lpstr>
      <vt:lpstr>PowerPoint-Präsentation</vt:lpstr>
      <vt:lpstr>Lesespaziergang im Tandem: Die Kinder lesen verschiedene Rätseltexte und lösen Aufgaben dazu. Am Ende erhalten sie einen Lösungscode, um die Schatzkiste zu öffnen.  In diesem Lesespaziergang lesen die Kinder zusätzlich im Tandem. Dies ist eine Möglichkeit, um alle Kinder auf ihrem Leseniveau abzuholen. Dabei sind stärkere Leser die sogenannten Trainer, die die Sportler (schwächere Leser)trainieren. Hierbei steht das gemeinsame Lesen, die Lesefreude und der Leseerfolg im Vordergrund.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2024-02-05T12:39:15Z</dcterms:created>
  <dcterms:modified xsi:type="dcterms:W3CDTF">2024-02-06T11:38:25Z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